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65" r:id="rId3"/>
    <p:sldId id="257" r:id="rId4"/>
    <p:sldId id="258" r:id="rId5"/>
    <p:sldId id="266" r:id="rId6"/>
    <p:sldId id="267" r:id="rId7"/>
    <p:sldId id="268" r:id="rId8"/>
    <p:sldId id="269" r:id="rId9"/>
    <p:sldId id="270" r:id="rId10"/>
    <p:sldId id="271" r:id="rId11"/>
    <p:sldId id="272" r:id="rId12"/>
    <p:sldId id="273" r:id="rId13"/>
    <p:sldId id="260" r:id="rId14"/>
    <p:sldId id="274" r:id="rId15"/>
    <p:sldId id="261" r:id="rId16"/>
    <p:sldId id="275" r:id="rId17"/>
    <p:sldId id="276" r:id="rId18"/>
    <p:sldId id="263" r:id="rId19"/>
    <p:sldId id="264" r:id="rId20"/>
    <p:sldId id="279" r:id="rId21"/>
    <p:sldId id="278" r:id="rId22"/>
    <p:sldId id="277" r:id="rId23"/>
    <p:sldId id="280" r:id="rId24"/>
    <p:sldId id="281" r:id="rId25"/>
    <p:sldId id="282" r:id="rId26"/>
    <p:sldId id="283" r:id="rId27"/>
    <p:sldId id="284"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285" r:id="rId42"/>
    <p:sldId id="301" r:id="rId43"/>
    <p:sldId id="302" r:id="rId44"/>
    <p:sldId id="303" r:id="rId45"/>
    <p:sldId id="286" r:id="rId46"/>
    <p:sldId id="287"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4" r:id="rId66"/>
    <p:sldId id="322"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9" r:id="rId81"/>
    <p:sldId id="338" r:id="rId82"/>
    <p:sldId id="340" r:id="rId83"/>
    <p:sldId id="341" r:id="rId84"/>
    <p:sldId id="342" r:id="rId85"/>
    <p:sldId id="343" r:id="rId86"/>
    <p:sldId id="344"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E1702-75D8-4EE6-BC32-36368EB6A960}" v="130" dt="2023-04-22T16:39:12.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72" d="100"/>
          <a:sy n="72" d="100"/>
        </p:scale>
        <p:origin x="7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a Ghosh" userId="c72f97854d718ddd" providerId="LiveId" clId="{9B1E1702-75D8-4EE6-BC32-36368EB6A960}"/>
    <pc:docChg chg="undo custSel addSld delSld modSld sldOrd">
      <pc:chgData name="Rana Ghosh" userId="c72f97854d718ddd" providerId="LiveId" clId="{9B1E1702-75D8-4EE6-BC32-36368EB6A960}" dt="2023-04-22T16:51:21.397" v="5697" actId="27636"/>
      <pc:docMkLst>
        <pc:docMk/>
      </pc:docMkLst>
      <pc:sldChg chg="addSp modSp mod setBg setClrOvrMap">
        <pc:chgData name="Rana Ghosh" userId="c72f97854d718ddd" providerId="LiveId" clId="{9B1E1702-75D8-4EE6-BC32-36368EB6A960}" dt="2023-04-22T16:51:21.397" v="5697" actId="27636"/>
        <pc:sldMkLst>
          <pc:docMk/>
          <pc:sldMk cId="2084752034" sldId="257"/>
        </pc:sldMkLst>
        <pc:spChg chg="mod">
          <ac:chgData name="Rana Ghosh" userId="c72f97854d718ddd" providerId="LiveId" clId="{9B1E1702-75D8-4EE6-BC32-36368EB6A960}" dt="2023-04-20T21:12:19.703" v="34" actId="1076"/>
          <ac:spMkLst>
            <pc:docMk/>
            <pc:sldMk cId="2084752034" sldId="257"/>
            <ac:spMk id="2" creationId="{AEE3D719-6E22-3A63-376F-C52C72A9DA97}"/>
          </ac:spMkLst>
        </pc:spChg>
        <pc:spChg chg="mod">
          <ac:chgData name="Rana Ghosh" userId="c72f97854d718ddd" providerId="LiveId" clId="{9B1E1702-75D8-4EE6-BC32-36368EB6A960}" dt="2023-04-22T16:51:21.397" v="5697" actId="27636"/>
          <ac:spMkLst>
            <pc:docMk/>
            <pc:sldMk cId="2084752034" sldId="257"/>
            <ac:spMk id="3" creationId="{5B3ED940-1F45-D396-7D33-DF2FBAFF6339}"/>
          </ac:spMkLst>
        </pc:spChg>
        <pc:spChg chg="add">
          <ac:chgData name="Rana Ghosh" userId="c72f97854d718ddd" providerId="LiveId" clId="{9B1E1702-75D8-4EE6-BC32-36368EB6A960}" dt="2023-04-20T21:11:50.762" v="28" actId="26606"/>
          <ac:spMkLst>
            <pc:docMk/>
            <pc:sldMk cId="2084752034" sldId="257"/>
            <ac:spMk id="10" creationId="{C5176844-69C3-4F79-BE38-EA5BDDF4FEA4}"/>
          </ac:spMkLst>
        </pc:spChg>
        <pc:spChg chg="add">
          <ac:chgData name="Rana Ghosh" userId="c72f97854d718ddd" providerId="LiveId" clId="{9B1E1702-75D8-4EE6-BC32-36368EB6A960}" dt="2023-04-20T21:11:50.762" v="28" actId="26606"/>
          <ac:spMkLst>
            <pc:docMk/>
            <pc:sldMk cId="2084752034" sldId="257"/>
            <ac:spMk id="14" creationId="{A101E513-AF74-4E9D-A31F-99664250722D}"/>
          </ac:spMkLst>
        </pc:spChg>
        <pc:picChg chg="add mod">
          <ac:chgData name="Rana Ghosh" userId="c72f97854d718ddd" providerId="LiveId" clId="{9B1E1702-75D8-4EE6-BC32-36368EB6A960}" dt="2023-04-22T15:55:45.705" v="4556" actId="1076"/>
          <ac:picMkLst>
            <pc:docMk/>
            <pc:sldMk cId="2084752034" sldId="257"/>
            <ac:picMk id="7" creationId="{2C80E51A-A6BA-86B7-C4B3-BAB5E7BEF59C}"/>
          </ac:picMkLst>
        </pc:picChg>
        <pc:cxnChg chg="add">
          <ac:chgData name="Rana Ghosh" userId="c72f97854d718ddd" providerId="LiveId" clId="{9B1E1702-75D8-4EE6-BC32-36368EB6A960}" dt="2023-04-20T21:11:50.762" v="28" actId="26606"/>
          <ac:cxnSpMkLst>
            <pc:docMk/>
            <pc:sldMk cId="2084752034" sldId="257"/>
            <ac:cxnSpMk id="12" creationId="{61A0812C-8DCE-4CA2-904B-A5A5C12CA4F3}"/>
          </ac:cxnSpMkLst>
        </pc:cxnChg>
      </pc:sldChg>
      <pc:sldChg chg="addSp modSp mod setBg">
        <pc:chgData name="Rana Ghosh" userId="c72f97854d718ddd" providerId="LiveId" clId="{9B1E1702-75D8-4EE6-BC32-36368EB6A960}" dt="2023-04-21T07:53:53.391" v="438" actId="313"/>
        <pc:sldMkLst>
          <pc:docMk/>
          <pc:sldMk cId="1034498655" sldId="258"/>
        </pc:sldMkLst>
        <pc:spChg chg="mod">
          <ac:chgData name="Rana Ghosh" userId="c72f97854d718ddd" providerId="LiveId" clId="{9B1E1702-75D8-4EE6-BC32-36368EB6A960}" dt="2023-04-20T21:15:22.460" v="91" actId="26606"/>
          <ac:spMkLst>
            <pc:docMk/>
            <pc:sldMk cId="1034498655" sldId="258"/>
            <ac:spMk id="2" creationId="{67C6E80E-ED22-66A5-641B-0E4418285D8C}"/>
          </ac:spMkLst>
        </pc:spChg>
        <pc:spChg chg="mod">
          <ac:chgData name="Rana Ghosh" userId="c72f97854d718ddd" providerId="LiveId" clId="{9B1E1702-75D8-4EE6-BC32-36368EB6A960}" dt="2023-04-21T07:53:53.391" v="438" actId="313"/>
          <ac:spMkLst>
            <pc:docMk/>
            <pc:sldMk cId="1034498655" sldId="258"/>
            <ac:spMk id="3" creationId="{A426620F-0377-BD08-2C2F-54B9EA58DA1A}"/>
          </ac:spMkLst>
        </pc:spChg>
        <pc:spChg chg="add">
          <ac:chgData name="Rana Ghosh" userId="c72f97854d718ddd" providerId="LiveId" clId="{9B1E1702-75D8-4EE6-BC32-36368EB6A960}" dt="2023-04-20T21:15:22.460" v="91" actId="26606"/>
          <ac:spMkLst>
            <pc:docMk/>
            <pc:sldMk cId="1034498655" sldId="258"/>
            <ac:spMk id="10" creationId="{C5176844-69C3-4F79-BE38-EA5BDDF4FEA4}"/>
          </ac:spMkLst>
        </pc:spChg>
        <pc:spChg chg="add">
          <ac:chgData name="Rana Ghosh" userId="c72f97854d718ddd" providerId="LiveId" clId="{9B1E1702-75D8-4EE6-BC32-36368EB6A960}" dt="2023-04-20T21:15:22.460" v="91" actId="26606"/>
          <ac:spMkLst>
            <pc:docMk/>
            <pc:sldMk cId="1034498655" sldId="258"/>
            <ac:spMk id="12" creationId="{41113FF5-9B84-4A89-BF52-EA3C7E01AA3B}"/>
          </ac:spMkLst>
        </pc:spChg>
        <pc:spChg chg="add">
          <ac:chgData name="Rana Ghosh" userId="c72f97854d718ddd" providerId="LiveId" clId="{9B1E1702-75D8-4EE6-BC32-36368EB6A960}" dt="2023-04-20T21:15:22.460" v="91" actId="26606"/>
          <ac:spMkLst>
            <pc:docMk/>
            <pc:sldMk cId="1034498655" sldId="258"/>
            <ac:spMk id="14" creationId="{A101E513-AF74-4E9D-A31F-99664250722D}"/>
          </ac:spMkLst>
        </pc:spChg>
        <pc:picChg chg="add mod">
          <ac:chgData name="Rana Ghosh" userId="c72f97854d718ddd" providerId="LiveId" clId="{9B1E1702-75D8-4EE6-BC32-36368EB6A960}" dt="2023-04-20T21:15:28.752" v="94" actId="1076"/>
          <ac:picMkLst>
            <pc:docMk/>
            <pc:sldMk cId="1034498655" sldId="258"/>
            <ac:picMk id="7" creationId="{FF4FC0F0-D3E4-73E1-FE2B-24CB4A827F9B}"/>
          </ac:picMkLst>
        </pc:picChg>
      </pc:sldChg>
      <pc:sldChg chg="addSp delSp modSp del mod">
        <pc:chgData name="Rana Ghosh" userId="c72f97854d718ddd" providerId="LiveId" clId="{9B1E1702-75D8-4EE6-BC32-36368EB6A960}" dt="2023-04-21T11:05:47.182" v="1132" actId="47"/>
        <pc:sldMkLst>
          <pc:docMk/>
          <pc:sldMk cId="2201738105" sldId="259"/>
        </pc:sldMkLst>
        <pc:spChg chg="del mod">
          <ac:chgData name="Rana Ghosh" userId="c72f97854d718ddd" providerId="LiveId" clId="{9B1E1702-75D8-4EE6-BC32-36368EB6A960}" dt="2023-04-21T08:17:44.617" v="879" actId="478"/>
          <ac:spMkLst>
            <pc:docMk/>
            <pc:sldMk cId="2201738105" sldId="259"/>
            <ac:spMk id="2" creationId="{785D39F6-0105-83D1-AF1C-174588FEB3BF}"/>
          </ac:spMkLst>
        </pc:spChg>
        <pc:spChg chg="del">
          <ac:chgData name="Rana Ghosh" userId="c72f97854d718ddd" providerId="LiveId" clId="{9B1E1702-75D8-4EE6-BC32-36368EB6A960}" dt="2023-04-21T08:12:27.149" v="692" actId="931"/>
          <ac:spMkLst>
            <pc:docMk/>
            <pc:sldMk cId="2201738105" sldId="259"/>
            <ac:spMk id="3" creationId="{DAA66AE1-00D2-EF6A-A35D-662F8DC74009}"/>
          </ac:spMkLst>
        </pc:spChg>
        <pc:spChg chg="add del mod">
          <ac:chgData name="Rana Ghosh" userId="c72f97854d718ddd" providerId="LiveId" clId="{9B1E1702-75D8-4EE6-BC32-36368EB6A960}" dt="2023-04-21T08:19:13.660" v="898"/>
          <ac:spMkLst>
            <pc:docMk/>
            <pc:sldMk cId="2201738105" sldId="259"/>
            <ac:spMk id="6" creationId="{B0C6E501-F741-A14B-43C4-CAA5BA4D1D60}"/>
          </ac:spMkLst>
        </pc:spChg>
        <pc:spChg chg="add del mod">
          <ac:chgData name="Rana Ghosh" userId="c72f97854d718ddd" providerId="LiveId" clId="{9B1E1702-75D8-4EE6-BC32-36368EB6A960}" dt="2023-04-21T08:18:40.368" v="891" actId="478"/>
          <ac:spMkLst>
            <pc:docMk/>
            <pc:sldMk cId="2201738105" sldId="259"/>
            <ac:spMk id="8" creationId="{64D38CAA-CF6E-F274-DBE9-F454B5F5837D}"/>
          </ac:spMkLst>
        </pc:spChg>
        <pc:picChg chg="add del mod">
          <ac:chgData name="Rana Ghosh" userId="c72f97854d718ddd" providerId="LiveId" clId="{9B1E1702-75D8-4EE6-BC32-36368EB6A960}" dt="2023-04-21T08:17:56.749" v="882" actId="21"/>
          <ac:picMkLst>
            <pc:docMk/>
            <pc:sldMk cId="2201738105" sldId="259"/>
            <ac:picMk id="5" creationId="{AC36F350-516A-D438-A6EC-8482C53341C7}"/>
          </ac:picMkLst>
        </pc:picChg>
      </pc:sldChg>
      <pc:sldChg chg="addSp delSp modSp mod setBg">
        <pc:chgData name="Rana Ghosh" userId="c72f97854d718ddd" providerId="LiveId" clId="{9B1E1702-75D8-4EE6-BC32-36368EB6A960}" dt="2023-04-21T15:33:12.279" v="1610" actId="1076"/>
        <pc:sldMkLst>
          <pc:docMk/>
          <pc:sldMk cId="2937910817" sldId="260"/>
        </pc:sldMkLst>
        <pc:spChg chg="mod">
          <ac:chgData name="Rana Ghosh" userId="c72f97854d718ddd" providerId="LiveId" clId="{9B1E1702-75D8-4EE6-BC32-36368EB6A960}" dt="2023-04-21T15:24:14.628" v="1477" actId="26606"/>
          <ac:spMkLst>
            <pc:docMk/>
            <pc:sldMk cId="2937910817" sldId="260"/>
            <ac:spMk id="2" creationId="{C36F0066-92AE-778D-620C-D60E4E36B8D8}"/>
          </ac:spMkLst>
        </pc:spChg>
        <pc:spChg chg="add del mod">
          <ac:chgData name="Rana Ghosh" userId="c72f97854d718ddd" providerId="LiveId" clId="{9B1E1702-75D8-4EE6-BC32-36368EB6A960}" dt="2023-04-21T15:31:27.147" v="1504" actId="22"/>
          <ac:spMkLst>
            <pc:docMk/>
            <pc:sldMk cId="2937910817" sldId="260"/>
            <ac:spMk id="3" creationId="{F4C2884A-B15C-493B-137D-D7BE4392758B}"/>
          </ac:spMkLst>
        </pc:spChg>
        <pc:spChg chg="add del">
          <ac:chgData name="Rana Ghosh" userId="c72f97854d718ddd" providerId="LiveId" clId="{9B1E1702-75D8-4EE6-BC32-36368EB6A960}" dt="2023-04-21T15:24:14.628" v="1477" actId="26606"/>
          <ac:spMkLst>
            <pc:docMk/>
            <pc:sldMk cId="2937910817" sldId="260"/>
            <ac:spMk id="8" creationId="{C5176844-69C3-4F79-BE38-EA5BDDF4FEA4}"/>
          </ac:spMkLst>
        </pc:spChg>
        <pc:spChg chg="add mod">
          <ac:chgData name="Rana Ghosh" userId="c72f97854d718ddd" providerId="LiveId" clId="{9B1E1702-75D8-4EE6-BC32-36368EB6A960}" dt="2023-04-21T15:33:12.279" v="1610" actId="1076"/>
          <ac:spMkLst>
            <pc:docMk/>
            <pc:sldMk cId="2937910817" sldId="260"/>
            <ac:spMk id="9" creationId="{A1E648F1-C0B0-1A35-492D-0D85A4E70EE4}"/>
          </ac:spMkLst>
        </pc:spChg>
        <pc:spChg chg="add del">
          <ac:chgData name="Rana Ghosh" userId="c72f97854d718ddd" providerId="LiveId" clId="{9B1E1702-75D8-4EE6-BC32-36368EB6A960}" dt="2023-04-21T15:24:14.628" v="1477" actId="26606"/>
          <ac:spMkLst>
            <pc:docMk/>
            <pc:sldMk cId="2937910817" sldId="260"/>
            <ac:spMk id="10" creationId="{1CF1AAE4-D0BC-430F-A613-7BBAAECA0C2D}"/>
          </ac:spMkLst>
        </pc:spChg>
        <pc:spChg chg="add del">
          <ac:chgData name="Rana Ghosh" userId="c72f97854d718ddd" providerId="LiveId" clId="{9B1E1702-75D8-4EE6-BC32-36368EB6A960}" dt="2023-04-21T15:24:14.628" v="1477" actId="26606"/>
          <ac:spMkLst>
            <pc:docMk/>
            <pc:sldMk cId="2937910817" sldId="260"/>
            <ac:spMk id="12" creationId="{A101E513-AF74-4E9D-A31F-99664250722D}"/>
          </ac:spMkLst>
        </pc:spChg>
        <pc:spChg chg="add del">
          <ac:chgData name="Rana Ghosh" userId="c72f97854d718ddd" providerId="LiveId" clId="{9B1E1702-75D8-4EE6-BC32-36368EB6A960}" dt="2023-04-21T15:24:14.628" v="1477" actId="26606"/>
          <ac:spMkLst>
            <pc:docMk/>
            <pc:sldMk cId="2937910817" sldId="260"/>
            <ac:spMk id="17" creationId="{DD4C4B28-6B4B-4445-8535-F516D74E4AA9}"/>
          </ac:spMkLst>
        </pc:spChg>
        <pc:spChg chg="add del">
          <ac:chgData name="Rana Ghosh" userId="c72f97854d718ddd" providerId="LiveId" clId="{9B1E1702-75D8-4EE6-BC32-36368EB6A960}" dt="2023-04-21T15:24:14.628" v="1477" actId="26606"/>
          <ac:spMkLst>
            <pc:docMk/>
            <pc:sldMk cId="2937910817" sldId="260"/>
            <ac:spMk id="21" creationId="{E2D271B9-9BA2-4AF0-AE69-43E7D26B503B}"/>
          </ac:spMkLst>
        </pc:spChg>
        <pc:spChg chg="add del">
          <ac:chgData name="Rana Ghosh" userId="c72f97854d718ddd" providerId="LiveId" clId="{9B1E1702-75D8-4EE6-BC32-36368EB6A960}" dt="2023-04-21T15:24:14.628" v="1477" actId="26606"/>
          <ac:spMkLst>
            <pc:docMk/>
            <pc:sldMk cId="2937910817" sldId="260"/>
            <ac:spMk id="23" creationId="{4C81B9CA-1414-4F8E-878C-2D9B6603CA02}"/>
          </ac:spMkLst>
        </pc:spChg>
        <pc:picChg chg="add del mod">
          <ac:chgData name="Rana Ghosh" userId="c72f97854d718ddd" providerId="LiveId" clId="{9B1E1702-75D8-4EE6-BC32-36368EB6A960}" dt="2023-04-21T15:25:13.280" v="1485" actId="21"/>
          <ac:picMkLst>
            <pc:docMk/>
            <pc:sldMk cId="2937910817" sldId="260"/>
            <ac:picMk id="5" creationId="{E0EE959A-F349-9E84-62B4-DDBE215E0F9A}"/>
          </ac:picMkLst>
        </pc:picChg>
        <pc:picChg chg="add mod ord">
          <ac:chgData name="Rana Ghosh" userId="c72f97854d718ddd" providerId="LiveId" clId="{9B1E1702-75D8-4EE6-BC32-36368EB6A960}" dt="2023-04-21T15:31:46.687" v="1508" actId="1076"/>
          <ac:picMkLst>
            <pc:docMk/>
            <pc:sldMk cId="2937910817" sldId="260"/>
            <ac:picMk id="7" creationId="{82E887FE-963B-78F8-D0A7-6707E36C8743}"/>
          </ac:picMkLst>
        </pc:picChg>
        <pc:cxnChg chg="add del">
          <ac:chgData name="Rana Ghosh" userId="c72f97854d718ddd" providerId="LiveId" clId="{9B1E1702-75D8-4EE6-BC32-36368EB6A960}" dt="2023-04-21T15:24:14.628" v="1477" actId="26606"/>
          <ac:cxnSpMkLst>
            <pc:docMk/>
            <pc:sldMk cId="2937910817" sldId="260"/>
            <ac:cxnSpMk id="19" creationId="{0CB1C732-7193-4253-8746-850D090A6B4E}"/>
          </ac:cxnSpMkLst>
        </pc:cxnChg>
      </pc:sldChg>
      <pc:sldChg chg="addSp delSp modSp mod setBg setClrOvrMap">
        <pc:chgData name="Rana Ghosh" userId="c72f97854d718ddd" providerId="LiveId" clId="{9B1E1702-75D8-4EE6-BC32-36368EB6A960}" dt="2023-04-21T15:39:50.678" v="2038" actId="26606"/>
        <pc:sldMkLst>
          <pc:docMk/>
          <pc:sldMk cId="3763631488" sldId="261"/>
        </pc:sldMkLst>
        <pc:spChg chg="mod">
          <ac:chgData name="Rana Ghosh" userId="c72f97854d718ddd" providerId="LiveId" clId="{9B1E1702-75D8-4EE6-BC32-36368EB6A960}" dt="2023-04-21T15:39:50.678" v="2038" actId="26606"/>
          <ac:spMkLst>
            <pc:docMk/>
            <pc:sldMk cId="3763631488" sldId="261"/>
            <ac:spMk id="2" creationId="{B13600B3-852E-8C72-71F1-DE405103652A}"/>
          </ac:spMkLst>
        </pc:spChg>
        <pc:spChg chg="mod ord">
          <ac:chgData name="Rana Ghosh" userId="c72f97854d718ddd" providerId="LiveId" clId="{9B1E1702-75D8-4EE6-BC32-36368EB6A960}" dt="2023-04-21T15:39:50.678" v="2038" actId="26606"/>
          <ac:spMkLst>
            <pc:docMk/>
            <pc:sldMk cId="3763631488" sldId="261"/>
            <ac:spMk id="3" creationId="{38F18D29-139D-CFDF-4A6A-36607B8DA523}"/>
          </ac:spMkLst>
        </pc:spChg>
        <pc:spChg chg="add del">
          <ac:chgData name="Rana Ghosh" userId="c72f97854d718ddd" providerId="LiveId" clId="{9B1E1702-75D8-4EE6-BC32-36368EB6A960}" dt="2023-04-21T15:39:50.678" v="2038" actId="26606"/>
          <ac:spMkLst>
            <pc:docMk/>
            <pc:sldMk cId="3763631488" sldId="261"/>
            <ac:spMk id="8" creationId="{C5176844-69C3-4F79-BE38-EA5BDDF4FEA4}"/>
          </ac:spMkLst>
        </pc:spChg>
        <pc:spChg chg="add del">
          <ac:chgData name="Rana Ghosh" userId="c72f97854d718ddd" providerId="LiveId" clId="{9B1E1702-75D8-4EE6-BC32-36368EB6A960}" dt="2023-04-21T15:39:50.678" v="2038" actId="26606"/>
          <ac:spMkLst>
            <pc:docMk/>
            <pc:sldMk cId="3763631488" sldId="261"/>
            <ac:spMk id="10" creationId="{1CF1AAE4-D0BC-430F-A613-7BBAAECA0C2D}"/>
          </ac:spMkLst>
        </pc:spChg>
        <pc:spChg chg="add del">
          <ac:chgData name="Rana Ghosh" userId="c72f97854d718ddd" providerId="LiveId" clId="{9B1E1702-75D8-4EE6-BC32-36368EB6A960}" dt="2023-04-21T15:39:50.678" v="2038" actId="26606"/>
          <ac:spMkLst>
            <pc:docMk/>
            <pc:sldMk cId="3763631488" sldId="261"/>
            <ac:spMk id="12" creationId="{A101E513-AF74-4E9D-A31F-99664250722D}"/>
          </ac:spMkLst>
        </pc:spChg>
        <pc:spChg chg="add">
          <ac:chgData name="Rana Ghosh" userId="c72f97854d718ddd" providerId="LiveId" clId="{9B1E1702-75D8-4EE6-BC32-36368EB6A960}" dt="2023-04-21T15:39:50.678" v="2038" actId="26606"/>
          <ac:spMkLst>
            <pc:docMk/>
            <pc:sldMk cId="3763631488" sldId="261"/>
            <ac:spMk id="17" creationId="{C5176844-69C3-4F79-BE38-EA5BDDF4FEA4}"/>
          </ac:spMkLst>
        </pc:spChg>
        <pc:spChg chg="add">
          <ac:chgData name="Rana Ghosh" userId="c72f97854d718ddd" providerId="LiveId" clId="{9B1E1702-75D8-4EE6-BC32-36368EB6A960}" dt="2023-04-21T15:39:50.678" v="2038" actId="26606"/>
          <ac:spMkLst>
            <pc:docMk/>
            <pc:sldMk cId="3763631488" sldId="261"/>
            <ac:spMk id="19" creationId="{5EF13EA1-F66C-4347-AEBF-A5438DF27CF0}"/>
          </ac:spMkLst>
        </pc:spChg>
        <pc:spChg chg="add">
          <ac:chgData name="Rana Ghosh" userId="c72f97854d718ddd" providerId="LiveId" clId="{9B1E1702-75D8-4EE6-BC32-36368EB6A960}" dt="2023-04-21T15:39:50.678" v="2038" actId="26606"/>
          <ac:spMkLst>
            <pc:docMk/>
            <pc:sldMk cId="3763631488" sldId="261"/>
            <ac:spMk id="21" creationId="{A101E513-AF74-4E9D-A31F-99664250722D}"/>
          </ac:spMkLst>
        </pc:spChg>
        <pc:picChg chg="add del">
          <ac:chgData name="Rana Ghosh" userId="c72f97854d718ddd" providerId="LiveId" clId="{9B1E1702-75D8-4EE6-BC32-36368EB6A960}" dt="2023-04-21T15:31:30.864" v="1505" actId="478"/>
          <ac:picMkLst>
            <pc:docMk/>
            <pc:sldMk cId="3763631488" sldId="261"/>
            <ac:picMk id="5" creationId="{0E1EDD35-06A4-7718-04A6-D48C12492580}"/>
          </ac:picMkLst>
        </pc:picChg>
        <pc:picChg chg="add mod ord">
          <ac:chgData name="Rana Ghosh" userId="c72f97854d718ddd" providerId="LiveId" clId="{9B1E1702-75D8-4EE6-BC32-36368EB6A960}" dt="2023-04-21T15:39:50.678" v="2038" actId="26606"/>
          <ac:picMkLst>
            <pc:docMk/>
            <pc:sldMk cId="3763631488" sldId="261"/>
            <ac:picMk id="7" creationId="{C8E3EBCE-A430-F93F-0A82-C5DDE7F4662A}"/>
          </ac:picMkLst>
        </pc:picChg>
        <pc:picChg chg="add mod">
          <ac:chgData name="Rana Ghosh" userId="c72f97854d718ddd" providerId="LiveId" clId="{9B1E1702-75D8-4EE6-BC32-36368EB6A960}" dt="2023-04-21T15:39:50.678" v="2038" actId="26606"/>
          <ac:picMkLst>
            <pc:docMk/>
            <pc:sldMk cId="3763631488" sldId="261"/>
            <ac:picMk id="11" creationId="{C855F64F-D1A1-6DB5-54E1-BF055F8BCBE1}"/>
          </ac:picMkLst>
        </pc:picChg>
      </pc:sldChg>
      <pc:sldChg chg="addSp delSp modSp del mod setBg">
        <pc:chgData name="Rana Ghosh" userId="c72f97854d718ddd" providerId="LiveId" clId="{9B1E1702-75D8-4EE6-BC32-36368EB6A960}" dt="2023-04-21T17:23:27.696" v="2674" actId="47"/>
        <pc:sldMkLst>
          <pc:docMk/>
          <pc:sldMk cId="3600385876" sldId="262"/>
        </pc:sldMkLst>
        <pc:spChg chg="mod">
          <ac:chgData name="Rana Ghosh" userId="c72f97854d718ddd" providerId="LiveId" clId="{9B1E1702-75D8-4EE6-BC32-36368EB6A960}" dt="2023-04-20T23:48:17.522" v="238" actId="26606"/>
          <ac:spMkLst>
            <pc:docMk/>
            <pc:sldMk cId="3600385876" sldId="262"/>
            <ac:spMk id="2" creationId="{C7E66EE2-3021-050C-C1B9-70E55BAB4161}"/>
          </ac:spMkLst>
        </pc:spChg>
        <pc:spChg chg="mod">
          <ac:chgData name="Rana Ghosh" userId="c72f97854d718ddd" providerId="LiveId" clId="{9B1E1702-75D8-4EE6-BC32-36368EB6A960}" dt="2023-04-20T23:48:17.522" v="238" actId="26606"/>
          <ac:spMkLst>
            <pc:docMk/>
            <pc:sldMk cId="3600385876" sldId="262"/>
            <ac:spMk id="3" creationId="{175F1B10-923A-6A3F-B5E8-63CE6DCCFDC7}"/>
          </ac:spMkLst>
        </pc:spChg>
        <pc:spChg chg="add del">
          <ac:chgData name="Rana Ghosh" userId="c72f97854d718ddd" providerId="LiveId" clId="{9B1E1702-75D8-4EE6-BC32-36368EB6A960}" dt="2023-04-20T23:48:17.522" v="238" actId="26606"/>
          <ac:spMkLst>
            <pc:docMk/>
            <pc:sldMk cId="3600385876" sldId="262"/>
            <ac:spMk id="8" creationId="{C5176844-69C3-4F79-BE38-EA5BDDF4FEA4}"/>
          </ac:spMkLst>
        </pc:spChg>
        <pc:spChg chg="add del">
          <ac:chgData name="Rana Ghosh" userId="c72f97854d718ddd" providerId="LiveId" clId="{9B1E1702-75D8-4EE6-BC32-36368EB6A960}" dt="2023-04-20T23:48:17.522" v="238" actId="26606"/>
          <ac:spMkLst>
            <pc:docMk/>
            <pc:sldMk cId="3600385876" sldId="262"/>
            <ac:spMk id="10" creationId="{5315DA55-0C0D-4292-B5CC-A920CF369018}"/>
          </ac:spMkLst>
        </pc:spChg>
        <pc:spChg chg="add del">
          <ac:chgData name="Rana Ghosh" userId="c72f97854d718ddd" providerId="LiveId" clId="{9B1E1702-75D8-4EE6-BC32-36368EB6A960}" dt="2023-04-20T23:48:17.522" v="238" actId="26606"/>
          <ac:spMkLst>
            <pc:docMk/>
            <pc:sldMk cId="3600385876" sldId="262"/>
            <ac:spMk id="12" creationId="{A101E513-AF74-4E9D-A31F-99664250722D}"/>
          </ac:spMkLst>
        </pc:spChg>
        <pc:spChg chg="add">
          <ac:chgData name="Rana Ghosh" userId="c72f97854d718ddd" providerId="LiveId" clId="{9B1E1702-75D8-4EE6-BC32-36368EB6A960}" dt="2023-04-20T23:48:17.522" v="238" actId="26606"/>
          <ac:spMkLst>
            <pc:docMk/>
            <pc:sldMk cId="3600385876" sldId="262"/>
            <ac:spMk id="17" creationId="{C5176844-69C3-4F79-BE38-EA5BDDF4FEA4}"/>
          </ac:spMkLst>
        </pc:spChg>
        <pc:spChg chg="add">
          <ac:chgData name="Rana Ghosh" userId="c72f97854d718ddd" providerId="LiveId" clId="{9B1E1702-75D8-4EE6-BC32-36368EB6A960}" dt="2023-04-20T23:48:17.522" v="238" actId="26606"/>
          <ac:spMkLst>
            <pc:docMk/>
            <pc:sldMk cId="3600385876" sldId="262"/>
            <ac:spMk id="19" creationId="{1CF1AAE4-D0BC-430F-A613-7BBAAECA0C2D}"/>
          </ac:spMkLst>
        </pc:spChg>
        <pc:spChg chg="add">
          <ac:chgData name="Rana Ghosh" userId="c72f97854d718ddd" providerId="LiveId" clId="{9B1E1702-75D8-4EE6-BC32-36368EB6A960}" dt="2023-04-20T23:48:17.522" v="238" actId="26606"/>
          <ac:spMkLst>
            <pc:docMk/>
            <pc:sldMk cId="3600385876" sldId="262"/>
            <ac:spMk id="21" creationId="{A101E513-AF74-4E9D-A31F-99664250722D}"/>
          </ac:spMkLst>
        </pc:spChg>
      </pc:sldChg>
      <pc:sldChg chg="addSp delSp modSp mod setBg">
        <pc:chgData name="Rana Ghosh" userId="c72f97854d718ddd" providerId="LiveId" clId="{9B1E1702-75D8-4EE6-BC32-36368EB6A960}" dt="2023-04-21T15:46:05.949" v="2150" actId="478"/>
        <pc:sldMkLst>
          <pc:docMk/>
          <pc:sldMk cId="3465232192" sldId="263"/>
        </pc:sldMkLst>
        <pc:spChg chg="mod">
          <ac:chgData name="Rana Ghosh" userId="c72f97854d718ddd" providerId="LiveId" clId="{9B1E1702-75D8-4EE6-BC32-36368EB6A960}" dt="2023-04-21T15:45:46.825" v="2145" actId="26606"/>
          <ac:spMkLst>
            <pc:docMk/>
            <pc:sldMk cId="3465232192" sldId="263"/>
            <ac:spMk id="2" creationId="{EE4C4932-EDCA-AE8C-CF50-9D53637CC98A}"/>
          </ac:spMkLst>
        </pc:spChg>
        <pc:spChg chg="del mod ord">
          <ac:chgData name="Rana Ghosh" userId="c72f97854d718ddd" providerId="LiveId" clId="{9B1E1702-75D8-4EE6-BC32-36368EB6A960}" dt="2023-04-21T15:46:05.949" v="2150" actId="478"/>
          <ac:spMkLst>
            <pc:docMk/>
            <pc:sldMk cId="3465232192" sldId="263"/>
            <ac:spMk id="3" creationId="{D152749A-EC72-6DC6-2036-43228A8FC4D1}"/>
          </ac:spMkLst>
        </pc:spChg>
        <pc:spChg chg="add del">
          <ac:chgData name="Rana Ghosh" userId="c72f97854d718ddd" providerId="LiveId" clId="{9B1E1702-75D8-4EE6-BC32-36368EB6A960}" dt="2023-04-21T15:45:11.904" v="2139" actId="26606"/>
          <ac:spMkLst>
            <pc:docMk/>
            <pc:sldMk cId="3465232192" sldId="263"/>
            <ac:spMk id="8" creationId="{C5176844-69C3-4F79-BE38-EA5BDDF4FEA4}"/>
          </ac:spMkLst>
        </pc:spChg>
        <pc:spChg chg="add del">
          <ac:chgData name="Rana Ghosh" userId="c72f97854d718ddd" providerId="LiveId" clId="{9B1E1702-75D8-4EE6-BC32-36368EB6A960}" dt="2023-04-21T15:45:11.904" v="2139" actId="26606"/>
          <ac:spMkLst>
            <pc:docMk/>
            <pc:sldMk cId="3465232192" sldId="263"/>
            <ac:spMk id="10" creationId="{5315DA55-0C0D-4292-B5CC-A920CF369018}"/>
          </ac:spMkLst>
        </pc:spChg>
        <pc:spChg chg="add del">
          <ac:chgData name="Rana Ghosh" userId="c72f97854d718ddd" providerId="LiveId" clId="{9B1E1702-75D8-4EE6-BC32-36368EB6A960}" dt="2023-04-21T15:45:11.904" v="2139" actId="26606"/>
          <ac:spMkLst>
            <pc:docMk/>
            <pc:sldMk cId="3465232192" sldId="263"/>
            <ac:spMk id="12" creationId="{A101E513-AF74-4E9D-A31F-99664250722D}"/>
          </ac:spMkLst>
        </pc:spChg>
        <pc:spChg chg="add del">
          <ac:chgData name="Rana Ghosh" userId="c72f97854d718ddd" providerId="LiveId" clId="{9B1E1702-75D8-4EE6-BC32-36368EB6A960}" dt="2023-04-21T15:45:19.880" v="2142" actId="26606"/>
          <ac:spMkLst>
            <pc:docMk/>
            <pc:sldMk cId="3465232192" sldId="263"/>
            <ac:spMk id="17" creationId="{C5176844-69C3-4F79-BE38-EA5BDDF4FEA4}"/>
          </ac:spMkLst>
        </pc:spChg>
        <pc:spChg chg="add del">
          <ac:chgData name="Rana Ghosh" userId="c72f97854d718ddd" providerId="LiveId" clId="{9B1E1702-75D8-4EE6-BC32-36368EB6A960}" dt="2023-04-21T15:45:19.880" v="2142" actId="26606"/>
          <ac:spMkLst>
            <pc:docMk/>
            <pc:sldMk cId="3465232192" sldId="263"/>
            <ac:spMk id="19" creationId="{1CF1AAE4-D0BC-430F-A613-7BBAAECA0C2D}"/>
          </ac:spMkLst>
        </pc:spChg>
        <pc:spChg chg="add del">
          <ac:chgData name="Rana Ghosh" userId="c72f97854d718ddd" providerId="LiveId" clId="{9B1E1702-75D8-4EE6-BC32-36368EB6A960}" dt="2023-04-21T15:45:19.880" v="2142" actId="26606"/>
          <ac:spMkLst>
            <pc:docMk/>
            <pc:sldMk cId="3465232192" sldId="263"/>
            <ac:spMk id="21" creationId="{A101E513-AF74-4E9D-A31F-99664250722D}"/>
          </ac:spMkLst>
        </pc:spChg>
        <pc:spChg chg="add del">
          <ac:chgData name="Rana Ghosh" userId="c72f97854d718ddd" providerId="LiveId" clId="{9B1E1702-75D8-4EE6-BC32-36368EB6A960}" dt="2023-04-21T15:45:46.825" v="2145" actId="26606"/>
          <ac:spMkLst>
            <pc:docMk/>
            <pc:sldMk cId="3465232192" sldId="263"/>
            <ac:spMk id="26" creationId="{C5176844-69C3-4F79-BE38-EA5BDDF4FEA4}"/>
          </ac:spMkLst>
        </pc:spChg>
        <pc:spChg chg="add del">
          <ac:chgData name="Rana Ghosh" userId="c72f97854d718ddd" providerId="LiveId" clId="{9B1E1702-75D8-4EE6-BC32-36368EB6A960}" dt="2023-04-21T15:45:46.825" v="2145" actId="26606"/>
          <ac:spMkLst>
            <pc:docMk/>
            <pc:sldMk cId="3465232192" sldId="263"/>
            <ac:spMk id="28" creationId="{1CF1AAE4-D0BC-430F-A613-7BBAAECA0C2D}"/>
          </ac:spMkLst>
        </pc:spChg>
        <pc:spChg chg="add del">
          <ac:chgData name="Rana Ghosh" userId="c72f97854d718ddd" providerId="LiveId" clId="{9B1E1702-75D8-4EE6-BC32-36368EB6A960}" dt="2023-04-21T15:45:46.825" v="2145" actId="26606"/>
          <ac:spMkLst>
            <pc:docMk/>
            <pc:sldMk cId="3465232192" sldId="263"/>
            <ac:spMk id="30" creationId="{A101E513-AF74-4E9D-A31F-99664250722D}"/>
          </ac:spMkLst>
        </pc:spChg>
        <pc:spChg chg="add">
          <ac:chgData name="Rana Ghosh" userId="c72f97854d718ddd" providerId="LiveId" clId="{9B1E1702-75D8-4EE6-BC32-36368EB6A960}" dt="2023-04-21T15:45:46.825" v="2145" actId="26606"/>
          <ac:spMkLst>
            <pc:docMk/>
            <pc:sldMk cId="3465232192" sldId="263"/>
            <ac:spMk id="35" creationId="{C5176844-69C3-4F79-BE38-EA5BDDF4FEA4}"/>
          </ac:spMkLst>
        </pc:spChg>
        <pc:spChg chg="add">
          <ac:chgData name="Rana Ghosh" userId="c72f97854d718ddd" providerId="LiveId" clId="{9B1E1702-75D8-4EE6-BC32-36368EB6A960}" dt="2023-04-21T15:45:46.825" v="2145" actId="26606"/>
          <ac:spMkLst>
            <pc:docMk/>
            <pc:sldMk cId="3465232192" sldId="263"/>
            <ac:spMk id="39" creationId="{A101E513-AF74-4E9D-A31F-99664250722D}"/>
          </ac:spMkLst>
        </pc:spChg>
        <pc:picChg chg="add mod">
          <ac:chgData name="Rana Ghosh" userId="c72f97854d718ddd" providerId="LiveId" clId="{9B1E1702-75D8-4EE6-BC32-36368EB6A960}" dt="2023-04-21T15:45:58.417" v="2149" actId="14100"/>
          <ac:picMkLst>
            <pc:docMk/>
            <pc:sldMk cId="3465232192" sldId="263"/>
            <ac:picMk id="5" creationId="{BAF3209E-F243-CF88-8974-8C4B0F866313}"/>
          </ac:picMkLst>
        </pc:picChg>
        <pc:cxnChg chg="add">
          <ac:chgData name="Rana Ghosh" userId="c72f97854d718ddd" providerId="LiveId" clId="{9B1E1702-75D8-4EE6-BC32-36368EB6A960}" dt="2023-04-21T15:45:46.825" v="2145" actId="26606"/>
          <ac:cxnSpMkLst>
            <pc:docMk/>
            <pc:sldMk cId="3465232192" sldId="263"/>
            <ac:cxnSpMk id="37" creationId="{4D5E13B1-3A31-47C7-8474-7A3DE600680D}"/>
          </ac:cxnSpMkLst>
        </pc:cxnChg>
      </pc:sldChg>
      <pc:sldChg chg="addSp modSp mod setBg">
        <pc:chgData name="Rana Ghosh" userId="c72f97854d718ddd" providerId="LiveId" clId="{9B1E1702-75D8-4EE6-BC32-36368EB6A960}" dt="2023-04-21T15:51:01.831" v="2302" actId="20577"/>
        <pc:sldMkLst>
          <pc:docMk/>
          <pc:sldMk cId="1608028207" sldId="264"/>
        </pc:sldMkLst>
        <pc:spChg chg="mod">
          <ac:chgData name="Rana Ghosh" userId="c72f97854d718ddd" providerId="LiveId" clId="{9B1E1702-75D8-4EE6-BC32-36368EB6A960}" dt="2023-04-21T15:47:57.362" v="2155" actId="207"/>
          <ac:spMkLst>
            <pc:docMk/>
            <pc:sldMk cId="1608028207" sldId="264"/>
            <ac:spMk id="2" creationId="{1DC0A5A8-A93D-857A-86FB-86A2453FED0B}"/>
          </ac:spMkLst>
        </pc:spChg>
        <pc:spChg chg="mod">
          <ac:chgData name="Rana Ghosh" userId="c72f97854d718ddd" providerId="LiveId" clId="{9B1E1702-75D8-4EE6-BC32-36368EB6A960}" dt="2023-04-21T15:51:01.831" v="2302" actId="20577"/>
          <ac:spMkLst>
            <pc:docMk/>
            <pc:sldMk cId="1608028207" sldId="264"/>
            <ac:spMk id="3" creationId="{8BD72A55-1054-AF47-925C-9FDA32FCDF24}"/>
          </ac:spMkLst>
        </pc:spChg>
        <pc:spChg chg="add">
          <ac:chgData name="Rana Ghosh" userId="c72f97854d718ddd" providerId="LiveId" clId="{9B1E1702-75D8-4EE6-BC32-36368EB6A960}" dt="2023-04-21T15:47:38.873" v="2151" actId="26606"/>
          <ac:spMkLst>
            <pc:docMk/>
            <pc:sldMk cId="1608028207" sldId="264"/>
            <ac:spMk id="8" creationId="{C5176844-69C3-4F79-BE38-EA5BDDF4FEA4}"/>
          </ac:spMkLst>
        </pc:spChg>
        <pc:spChg chg="add">
          <ac:chgData name="Rana Ghosh" userId="c72f97854d718ddd" providerId="LiveId" clId="{9B1E1702-75D8-4EE6-BC32-36368EB6A960}" dt="2023-04-21T15:47:38.873" v="2151" actId="26606"/>
          <ac:spMkLst>
            <pc:docMk/>
            <pc:sldMk cId="1608028207" sldId="264"/>
            <ac:spMk id="10" creationId="{1CF1AAE4-D0BC-430F-A613-7BBAAECA0C2D}"/>
          </ac:spMkLst>
        </pc:spChg>
        <pc:spChg chg="add">
          <ac:chgData name="Rana Ghosh" userId="c72f97854d718ddd" providerId="LiveId" clId="{9B1E1702-75D8-4EE6-BC32-36368EB6A960}" dt="2023-04-21T15:47:38.873" v="2151" actId="26606"/>
          <ac:spMkLst>
            <pc:docMk/>
            <pc:sldMk cId="1608028207" sldId="264"/>
            <ac:spMk id="12" creationId="{A101E513-AF74-4E9D-A31F-99664250722D}"/>
          </ac:spMkLst>
        </pc:spChg>
      </pc:sldChg>
      <pc:sldChg chg="addSp delSp modSp new mod ord setBg setClrOvrMap">
        <pc:chgData name="Rana Ghosh" userId="c72f97854d718ddd" providerId="LiveId" clId="{9B1E1702-75D8-4EE6-BC32-36368EB6A960}" dt="2023-04-22T15:52:50.310" v="4507" actId="20577"/>
        <pc:sldMkLst>
          <pc:docMk/>
          <pc:sldMk cId="2980119990" sldId="265"/>
        </pc:sldMkLst>
        <pc:spChg chg="mod">
          <ac:chgData name="Rana Ghosh" userId="c72f97854d718ddd" providerId="LiveId" clId="{9B1E1702-75D8-4EE6-BC32-36368EB6A960}" dt="2023-04-20T21:13:39.179" v="71" actId="26606"/>
          <ac:spMkLst>
            <pc:docMk/>
            <pc:sldMk cId="2980119990" sldId="265"/>
            <ac:spMk id="2" creationId="{B8D82DB9-A379-B6DA-0E48-443C4835CC90}"/>
          </ac:spMkLst>
        </pc:spChg>
        <pc:spChg chg="mod">
          <ac:chgData name="Rana Ghosh" userId="c72f97854d718ddd" providerId="LiveId" clId="{9B1E1702-75D8-4EE6-BC32-36368EB6A960}" dt="2023-04-22T15:52:50.310" v="4507" actId="20577"/>
          <ac:spMkLst>
            <pc:docMk/>
            <pc:sldMk cId="2980119990" sldId="265"/>
            <ac:spMk id="3" creationId="{76A71E85-0710-C5C1-DF38-7E98488A5A31}"/>
          </ac:spMkLst>
        </pc:spChg>
        <pc:spChg chg="add del">
          <ac:chgData name="Rana Ghosh" userId="c72f97854d718ddd" providerId="LiveId" clId="{9B1E1702-75D8-4EE6-BC32-36368EB6A960}" dt="2023-04-20T21:13:39.179" v="71" actId="26606"/>
          <ac:spMkLst>
            <pc:docMk/>
            <pc:sldMk cId="2980119990" sldId="265"/>
            <ac:spMk id="10" creationId="{C5176844-69C3-4F79-BE38-EA5BDDF4FEA4}"/>
          </ac:spMkLst>
        </pc:spChg>
        <pc:spChg chg="add del">
          <ac:chgData name="Rana Ghosh" userId="c72f97854d718ddd" providerId="LiveId" clId="{9B1E1702-75D8-4EE6-BC32-36368EB6A960}" dt="2023-04-20T21:13:39.179" v="71" actId="26606"/>
          <ac:spMkLst>
            <pc:docMk/>
            <pc:sldMk cId="2980119990" sldId="265"/>
            <ac:spMk id="14" creationId="{CAF8A158-E51E-4253-820B-3970F73976B6}"/>
          </ac:spMkLst>
        </pc:spChg>
        <pc:spChg chg="add del">
          <ac:chgData name="Rana Ghosh" userId="c72f97854d718ddd" providerId="LiveId" clId="{9B1E1702-75D8-4EE6-BC32-36368EB6A960}" dt="2023-04-20T21:13:39.179" v="71" actId="26606"/>
          <ac:spMkLst>
            <pc:docMk/>
            <pc:sldMk cId="2980119990" sldId="265"/>
            <ac:spMk id="16" creationId="{A101E513-AF74-4E9D-A31F-99664250722D}"/>
          </ac:spMkLst>
        </pc:spChg>
        <pc:spChg chg="add">
          <ac:chgData name="Rana Ghosh" userId="c72f97854d718ddd" providerId="LiveId" clId="{9B1E1702-75D8-4EE6-BC32-36368EB6A960}" dt="2023-04-20T21:13:39.179" v="71" actId="26606"/>
          <ac:spMkLst>
            <pc:docMk/>
            <pc:sldMk cId="2980119990" sldId="265"/>
            <ac:spMk id="21" creationId="{C5176844-69C3-4F79-BE38-EA5BDDF4FEA4}"/>
          </ac:spMkLst>
        </pc:spChg>
        <pc:spChg chg="add">
          <ac:chgData name="Rana Ghosh" userId="c72f97854d718ddd" providerId="LiveId" clId="{9B1E1702-75D8-4EE6-BC32-36368EB6A960}" dt="2023-04-20T21:13:39.179" v="71" actId="26606"/>
          <ac:spMkLst>
            <pc:docMk/>
            <pc:sldMk cId="2980119990" sldId="265"/>
            <ac:spMk id="23" creationId="{41113FF5-9B84-4A89-BF52-EA3C7E01AA3B}"/>
          </ac:spMkLst>
        </pc:spChg>
        <pc:spChg chg="add">
          <ac:chgData name="Rana Ghosh" userId="c72f97854d718ddd" providerId="LiveId" clId="{9B1E1702-75D8-4EE6-BC32-36368EB6A960}" dt="2023-04-20T21:13:39.179" v="71" actId="26606"/>
          <ac:spMkLst>
            <pc:docMk/>
            <pc:sldMk cId="2980119990" sldId="265"/>
            <ac:spMk id="25" creationId="{A101E513-AF74-4E9D-A31F-99664250722D}"/>
          </ac:spMkLst>
        </pc:spChg>
        <pc:picChg chg="add mod">
          <ac:chgData name="Rana Ghosh" userId="c72f97854d718ddd" providerId="LiveId" clId="{9B1E1702-75D8-4EE6-BC32-36368EB6A960}" dt="2023-04-20T21:13:39.179" v="71" actId="26606"/>
          <ac:picMkLst>
            <pc:docMk/>
            <pc:sldMk cId="2980119990" sldId="265"/>
            <ac:picMk id="7" creationId="{A400DC8D-BDD2-49E5-74A8-DE257D8939B9}"/>
          </ac:picMkLst>
        </pc:picChg>
        <pc:cxnChg chg="add del">
          <ac:chgData name="Rana Ghosh" userId="c72f97854d718ddd" providerId="LiveId" clId="{9B1E1702-75D8-4EE6-BC32-36368EB6A960}" dt="2023-04-20T21:13:39.179" v="71" actId="26606"/>
          <ac:cxnSpMkLst>
            <pc:docMk/>
            <pc:sldMk cId="2980119990" sldId="265"/>
            <ac:cxnSpMk id="12" creationId="{33862825-C012-4895-A17E-F3D1F62D89DD}"/>
          </ac:cxnSpMkLst>
        </pc:cxnChg>
      </pc:sldChg>
      <pc:sldChg chg="addSp delSp modSp add mod setBg delDesignElem">
        <pc:chgData name="Rana Ghosh" userId="c72f97854d718ddd" providerId="LiveId" clId="{9B1E1702-75D8-4EE6-BC32-36368EB6A960}" dt="2023-04-21T08:18:29.992" v="890" actId="1076"/>
        <pc:sldMkLst>
          <pc:docMk/>
          <pc:sldMk cId="113873279" sldId="266"/>
        </pc:sldMkLst>
        <pc:spChg chg="mod">
          <ac:chgData name="Rana Ghosh" userId="c72f97854d718ddd" providerId="LiveId" clId="{9B1E1702-75D8-4EE6-BC32-36368EB6A960}" dt="2023-04-21T08:18:12.239" v="886" actId="1076"/>
          <ac:spMkLst>
            <pc:docMk/>
            <pc:sldMk cId="113873279" sldId="266"/>
            <ac:spMk id="3" creationId="{A426620F-0377-BD08-2C2F-54B9EA58DA1A}"/>
          </ac:spMkLst>
        </pc:spChg>
        <pc:spChg chg="add del">
          <ac:chgData name="Rana Ghosh" userId="c72f97854d718ddd" providerId="LiveId" clId="{9B1E1702-75D8-4EE6-BC32-36368EB6A960}" dt="2023-04-21T08:18:07.875" v="885" actId="478"/>
          <ac:spMkLst>
            <pc:docMk/>
            <pc:sldMk cId="113873279" sldId="266"/>
            <ac:spMk id="5" creationId="{0B0F035A-702C-C42B-7E30-D3F90CCB6845}"/>
          </ac:spMkLst>
        </pc:spChg>
        <pc:spChg chg="add">
          <ac:chgData name="Rana Ghosh" userId="c72f97854d718ddd" providerId="LiveId" clId="{9B1E1702-75D8-4EE6-BC32-36368EB6A960}" dt="2023-04-21T07:54:13.994" v="441" actId="26606"/>
          <ac:spMkLst>
            <pc:docMk/>
            <pc:sldMk cId="113873279" sldId="266"/>
            <ac:spMk id="9" creationId="{C5176844-69C3-4F79-BE38-EA5BDDF4FEA4}"/>
          </ac:spMkLst>
        </pc:spChg>
        <pc:spChg chg="del">
          <ac:chgData name="Rana Ghosh" userId="c72f97854d718ddd" providerId="LiveId" clId="{9B1E1702-75D8-4EE6-BC32-36368EB6A960}" dt="2023-04-21T07:54:01.817" v="440"/>
          <ac:spMkLst>
            <pc:docMk/>
            <pc:sldMk cId="113873279" sldId="266"/>
            <ac:spMk id="10" creationId="{C5176844-69C3-4F79-BE38-EA5BDDF4FEA4}"/>
          </ac:spMkLst>
        </pc:spChg>
        <pc:spChg chg="add">
          <ac:chgData name="Rana Ghosh" userId="c72f97854d718ddd" providerId="LiveId" clId="{9B1E1702-75D8-4EE6-BC32-36368EB6A960}" dt="2023-04-21T07:54:13.994" v="441" actId="26606"/>
          <ac:spMkLst>
            <pc:docMk/>
            <pc:sldMk cId="113873279" sldId="266"/>
            <ac:spMk id="11" creationId="{41113FF5-9B84-4A89-BF52-EA3C7E01AA3B}"/>
          </ac:spMkLst>
        </pc:spChg>
        <pc:spChg chg="del">
          <ac:chgData name="Rana Ghosh" userId="c72f97854d718ddd" providerId="LiveId" clId="{9B1E1702-75D8-4EE6-BC32-36368EB6A960}" dt="2023-04-21T07:54:01.817" v="440"/>
          <ac:spMkLst>
            <pc:docMk/>
            <pc:sldMk cId="113873279" sldId="266"/>
            <ac:spMk id="12" creationId="{41113FF5-9B84-4A89-BF52-EA3C7E01AA3B}"/>
          </ac:spMkLst>
        </pc:spChg>
        <pc:spChg chg="del">
          <ac:chgData name="Rana Ghosh" userId="c72f97854d718ddd" providerId="LiveId" clId="{9B1E1702-75D8-4EE6-BC32-36368EB6A960}" dt="2023-04-21T07:54:01.817" v="440"/>
          <ac:spMkLst>
            <pc:docMk/>
            <pc:sldMk cId="113873279" sldId="266"/>
            <ac:spMk id="14" creationId="{A101E513-AF74-4E9D-A31F-99664250722D}"/>
          </ac:spMkLst>
        </pc:spChg>
        <pc:spChg chg="add">
          <ac:chgData name="Rana Ghosh" userId="c72f97854d718ddd" providerId="LiveId" clId="{9B1E1702-75D8-4EE6-BC32-36368EB6A960}" dt="2023-04-21T07:54:13.994" v="441" actId="26606"/>
          <ac:spMkLst>
            <pc:docMk/>
            <pc:sldMk cId="113873279" sldId="266"/>
            <ac:spMk id="16" creationId="{A101E513-AF74-4E9D-A31F-99664250722D}"/>
          </ac:spMkLst>
        </pc:spChg>
        <pc:picChg chg="add mod">
          <ac:chgData name="Rana Ghosh" userId="c72f97854d718ddd" providerId="LiveId" clId="{9B1E1702-75D8-4EE6-BC32-36368EB6A960}" dt="2023-04-21T08:18:29.992" v="890" actId="1076"/>
          <ac:picMkLst>
            <pc:docMk/>
            <pc:sldMk cId="113873279" sldId="266"/>
            <ac:picMk id="6" creationId="{4FC5D0E2-CBC7-C921-2C0B-FDF71E47C89C}"/>
          </ac:picMkLst>
        </pc:picChg>
        <pc:picChg chg="del mod">
          <ac:chgData name="Rana Ghosh" userId="c72f97854d718ddd" providerId="LiveId" clId="{9B1E1702-75D8-4EE6-BC32-36368EB6A960}" dt="2023-04-21T07:55:23.640" v="443" actId="478"/>
          <ac:picMkLst>
            <pc:docMk/>
            <pc:sldMk cId="113873279" sldId="266"/>
            <ac:picMk id="7" creationId="{FF4FC0F0-D3E4-73E1-FE2B-24CB4A827F9B}"/>
          </ac:picMkLst>
        </pc:picChg>
      </pc:sldChg>
      <pc:sldChg chg="addSp delSp modSp add mod setBg delDesignElem">
        <pc:chgData name="Rana Ghosh" userId="c72f97854d718ddd" providerId="LiveId" clId="{9B1E1702-75D8-4EE6-BC32-36368EB6A960}" dt="2023-04-21T11:02:17.050" v="917" actId="1076"/>
        <pc:sldMkLst>
          <pc:docMk/>
          <pc:sldMk cId="1529037726" sldId="267"/>
        </pc:sldMkLst>
        <pc:spChg chg="mod">
          <ac:chgData name="Rana Ghosh" userId="c72f97854d718ddd" providerId="LiveId" clId="{9B1E1702-75D8-4EE6-BC32-36368EB6A960}" dt="2023-04-21T10:58:03.284" v="906" actId="26606"/>
          <ac:spMkLst>
            <pc:docMk/>
            <pc:sldMk cId="1529037726" sldId="267"/>
            <ac:spMk id="2" creationId="{67C6E80E-ED22-66A5-641B-0E4418285D8C}"/>
          </ac:spMkLst>
        </pc:spChg>
        <pc:spChg chg="mod ord">
          <ac:chgData name="Rana Ghosh" userId="c72f97854d718ddd" providerId="LiveId" clId="{9B1E1702-75D8-4EE6-BC32-36368EB6A960}" dt="2023-04-21T10:58:03.284" v="906" actId="26606"/>
          <ac:spMkLst>
            <pc:docMk/>
            <pc:sldMk cId="1529037726" sldId="267"/>
            <ac:spMk id="3" creationId="{A426620F-0377-BD08-2C2F-54B9EA58DA1A}"/>
          </ac:spMkLst>
        </pc:spChg>
        <pc:spChg chg="add del">
          <ac:chgData name="Rana Ghosh" userId="c72f97854d718ddd" providerId="LiveId" clId="{9B1E1702-75D8-4EE6-BC32-36368EB6A960}" dt="2023-04-21T09:16:48.217" v="905" actId="26606"/>
          <ac:spMkLst>
            <pc:docMk/>
            <pc:sldMk cId="1529037726" sldId="267"/>
            <ac:spMk id="8" creationId="{C5176844-69C3-4F79-BE38-EA5BDDF4FEA4}"/>
          </ac:spMkLst>
        </pc:spChg>
        <pc:spChg chg="del">
          <ac:chgData name="Rana Ghosh" userId="c72f97854d718ddd" providerId="LiveId" clId="{9B1E1702-75D8-4EE6-BC32-36368EB6A960}" dt="2023-04-21T08:18:51.663" v="893"/>
          <ac:spMkLst>
            <pc:docMk/>
            <pc:sldMk cId="1529037726" sldId="267"/>
            <ac:spMk id="9" creationId="{C5176844-69C3-4F79-BE38-EA5BDDF4FEA4}"/>
          </ac:spMkLst>
        </pc:spChg>
        <pc:spChg chg="del">
          <ac:chgData name="Rana Ghosh" userId="c72f97854d718ddd" providerId="LiveId" clId="{9B1E1702-75D8-4EE6-BC32-36368EB6A960}" dt="2023-04-21T08:18:51.663" v="893"/>
          <ac:spMkLst>
            <pc:docMk/>
            <pc:sldMk cId="1529037726" sldId="267"/>
            <ac:spMk id="11" creationId="{41113FF5-9B84-4A89-BF52-EA3C7E01AA3B}"/>
          </ac:spMkLst>
        </pc:spChg>
        <pc:spChg chg="add del">
          <ac:chgData name="Rana Ghosh" userId="c72f97854d718ddd" providerId="LiveId" clId="{9B1E1702-75D8-4EE6-BC32-36368EB6A960}" dt="2023-04-21T09:16:48.217" v="905" actId="26606"/>
          <ac:spMkLst>
            <pc:docMk/>
            <pc:sldMk cId="1529037726" sldId="267"/>
            <ac:spMk id="13" creationId="{41113FF5-9B84-4A89-BF52-EA3C7E01AA3B}"/>
          </ac:spMkLst>
        </pc:spChg>
        <pc:spChg chg="add del">
          <ac:chgData name="Rana Ghosh" userId="c72f97854d718ddd" providerId="LiveId" clId="{9B1E1702-75D8-4EE6-BC32-36368EB6A960}" dt="2023-04-21T09:16:48.217" v="905" actId="26606"/>
          <ac:spMkLst>
            <pc:docMk/>
            <pc:sldMk cId="1529037726" sldId="267"/>
            <ac:spMk id="15" creationId="{A101E513-AF74-4E9D-A31F-99664250722D}"/>
          </ac:spMkLst>
        </pc:spChg>
        <pc:spChg chg="del">
          <ac:chgData name="Rana Ghosh" userId="c72f97854d718ddd" providerId="LiveId" clId="{9B1E1702-75D8-4EE6-BC32-36368EB6A960}" dt="2023-04-21T08:18:51.663" v="893"/>
          <ac:spMkLst>
            <pc:docMk/>
            <pc:sldMk cId="1529037726" sldId="267"/>
            <ac:spMk id="16" creationId="{A101E513-AF74-4E9D-A31F-99664250722D}"/>
          </ac:spMkLst>
        </pc:spChg>
        <pc:spChg chg="add del">
          <ac:chgData name="Rana Ghosh" userId="c72f97854d718ddd" providerId="LiveId" clId="{9B1E1702-75D8-4EE6-BC32-36368EB6A960}" dt="2023-04-21T10:58:03.284" v="906" actId="26606"/>
          <ac:spMkLst>
            <pc:docMk/>
            <pc:sldMk cId="1529037726" sldId="267"/>
            <ac:spMk id="20" creationId="{C5176844-69C3-4F79-BE38-EA5BDDF4FEA4}"/>
          </ac:spMkLst>
        </pc:spChg>
        <pc:spChg chg="add del">
          <ac:chgData name="Rana Ghosh" userId="c72f97854d718ddd" providerId="LiveId" clId="{9B1E1702-75D8-4EE6-BC32-36368EB6A960}" dt="2023-04-21T10:58:03.284" v="906" actId="26606"/>
          <ac:spMkLst>
            <pc:docMk/>
            <pc:sldMk cId="1529037726" sldId="267"/>
            <ac:spMk id="24" creationId="{A101E513-AF74-4E9D-A31F-99664250722D}"/>
          </ac:spMkLst>
        </pc:spChg>
        <pc:spChg chg="add">
          <ac:chgData name="Rana Ghosh" userId="c72f97854d718ddd" providerId="LiveId" clId="{9B1E1702-75D8-4EE6-BC32-36368EB6A960}" dt="2023-04-21T10:58:03.284" v="906" actId="26606"/>
          <ac:spMkLst>
            <pc:docMk/>
            <pc:sldMk cId="1529037726" sldId="267"/>
            <ac:spMk id="29" creationId="{C5176844-69C3-4F79-BE38-EA5BDDF4FEA4}"/>
          </ac:spMkLst>
        </pc:spChg>
        <pc:spChg chg="add">
          <ac:chgData name="Rana Ghosh" userId="c72f97854d718ddd" providerId="LiveId" clId="{9B1E1702-75D8-4EE6-BC32-36368EB6A960}" dt="2023-04-21T10:58:03.284" v="906" actId="26606"/>
          <ac:spMkLst>
            <pc:docMk/>
            <pc:sldMk cId="1529037726" sldId="267"/>
            <ac:spMk id="31" creationId="{41113FF5-9B84-4A89-BF52-EA3C7E01AA3B}"/>
          </ac:spMkLst>
        </pc:spChg>
        <pc:spChg chg="add">
          <ac:chgData name="Rana Ghosh" userId="c72f97854d718ddd" providerId="LiveId" clId="{9B1E1702-75D8-4EE6-BC32-36368EB6A960}" dt="2023-04-21T10:58:03.284" v="906" actId="26606"/>
          <ac:spMkLst>
            <pc:docMk/>
            <pc:sldMk cId="1529037726" sldId="267"/>
            <ac:spMk id="33" creationId="{A101E513-AF74-4E9D-A31F-99664250722D}"/>
          </ac:spMkLst>
        </pc:spChg>
        <pc:picChg chg="add mod ord">
          <ac:chgData name="Rana Ghosh" userId="c72f97854d718ddd" providerId="LiveId" clId="{9B1E1702-75D8-4EE6-BC32-36368EB6A960}" dt="2023-04-21T10:58:21.954" v="915" actId="14100"/>
          <ac:picMkLst>
            <pc:docMk/>
            <pc:sldMk cId="1529037726" sldId="267"/>
            <ac:picMk id="5" creationId="{D2EAE76C-300C-DF24-E875-3849D8C3D47C}"/>
          </ac:picMkLst>
        </pc:picChg>
        <pc:picChg chg="del mod">
          <ac:chgData name="Rana Ghosh" userId="c72f97854d718ddd" providerId="LiveId" clId="{9B1E1702-75D8-4EE6-BC32-36368EB6A960}" dt="2023-04-21T08:19:17.579" v="900" actId="478"/>
          <ac:picMkLst>
            <pc:docMk/>
            <pc:sldMk cId="1529037726" sldId="267"/>
            <ac:picMk id="6" creationId="{4FC5D0E2-CBC7-C921-2C0B-FDF71E47C89C}"/>
          </ac:picMkLst>
        </pc:picChg>
        <pc:picChg chg="add mod">
          <ac:chgData name="Rana Ghosh" userId="c72f97854d718ddd" providerId="LiveId" clId="{9B1E1702-75D8-4EE6-BC32-36368EB6A960}" dt="2023-04-21T11:02:17.050" v="917" actId="1076"/>
          <ac:picMkLst>
            <pc:docMk/>
            <pc:sldMk cId="1529037726" sldId="267"/>
            <ac:picMk id="6" creationId="{65AF9256-92D5-37F9-467F-37B3B6335BAD}"/>
          </ac:picMkLst>
        </pc:picChg>
        <pc:cxnChg chg="add del">
          <ac:chgData name="Rana Ghosh" userId="c72f97854d718ddd" providerId="LiveId" clId="{9B1E1702-75D8-4EE6-BC32-36368EB6A960}" dt="2023-04-21T10:58:03.284" v="906" actId="26606"/>
          <ac:cxnSpMkLst>
            <pc:docMk/>
            <pc:sldMk cId="1529037726" sldId="267"/>
            <ac:cxnSpMk id="22" creationId="{4D5E13B1-3A31-47C7-8474-7A3DE600680D}"/>
          </ac:cxnSpMkLst>
        </pc:cxnChg>
      </pc:sldChg>
      <pc:sldChg chg="addSp delSp modSp add mod setBg delDesignElem">
        <pc:chgData name="Rana Ghosh" userId="c72f97854d718ddd" providerId="LiveId" clId="{9B1E1702-75D8-4EE6-BC32-36368EB6A960}" dt="2023-04-21T11:05:24.050" v="1125" actId="20577"/>
        <pc:sldMkLst>
          <pc:docMk/>
          <pc:sldMk cId="3642146986" sldId="268"/>
        </pc:sldMkLst>
        <pc:spChg chg="mod">
          <ac:chgData name="Rana Ghosh" userId="c72f97854d718ddd" providerId="LiveId" clId="{9B1E1702-75D8-4EE6-BC32-36368EB6A960}" dt="2023-04-21T11:04:41.162" v="1057" actId="1076"/>
          <ac:spMkLst>
            <pc:docMk/>
            <pc:sldMk cId="3642146986" sldId="268"/>
            <ac:spMk id="2" creationId="{67C6E80E-ED22-66A5-641B-0E4418285D8C}"/>
          </ac:spMkLst>
        </pc:spChg>
        <pc:spChg chg="del">
          <ac:chgData name="Rana Ghosh" userId="c72f97854d718ddd" providerId="LiveId" clId="{9B1E1702-75D8-4EE6-BC32-36368EB6A960}" dt="2023-04-21T11:02:26.872" v="919" actId="478"/>
          <ac:spMkLst>
            <pc:docMk/>
            <pc:sldMk cId="3642146986" sldId="268"/>
            <ac:spMk id="3" creationId="{A426620F-0377-BD08-2C2F-54B9EA58DA1A}"/>
          </ac:spMkLst>
        </pc:spChg>
        <pc:spChg chg="add mod">
          <ac:chgData name="Rana Ghosh" userId="c72f97854d718ddd" providerId="LiveId" clId="{9B1E1702-75D8-4EE6-BC32-36368EB6A960}" dt="2023-04-21T11:05:24.050" v="1125" actId="20577"/>
          <ac:spMkLst>
            <pc:docMk/>
            <pc:sldMk cId="3642146986" sldId="268"/>
            <ac:spMk id="6" creationId="{50C48A02-8D1F-E26C-C95A-89D87591AFB2}"/>
          </ac:spMkLst>
        </pc:spChg>
        <pc:spChg chg="add del">
          <ac:chgData name="Rana Ghosh" userId="c72f97854d718ddd" providerId="LiveId" clId="{9B1E1702-75D8-4EE6-BC32-36368EB6A960}" dt="2023-04-21T11:02:44.208" v="924" actId="26606"/>
          <ac:spMkLst>
            <pc:docMk/>
            <pc:sldMk cId="3642146986" sldId="268"/>
            <ac:spMk id="11" creationId="{C5176844-69C3-4F79-BE38-EA5BDDF4FEA4}"/>
          </ac:spMkLst>
        </pc:spChg>
        <pc:spChg chg="add del">
          <ac:chgData name="Rana Ghosh" userId="c72f97854d718ddd" providerId="LiveId" clId="{9B1E1702-75D8-4EE6-BC32-36368EB6A960}" dt="2023-04-21T11:02:44.208" v="924" actId="26606"/>
          <ac:spMkLst>
            <pc:docMk/>
            <pc:sldMk cId="3642146986" sldId="268"/>
            <ac:spMk id="13" creationId="{1CF1AAE4-D0BC-430F-A613-7BBAAECA0C2D}"/>
          </ac:spMkLst>
        </pc:spChg>
        <pc:spChg chg="add del">
          <ac:chgData name="Rana Ghosh" userId="c72f97854d718ddd" providerId="LiveId" clId="{9B1E1702-75D8-4EE6-BC32-36368EB6A960}" dt="2023-04-21T11:02:44.208" v="924" actId="26606"/>
          <ac:spMkLst>
            <pc:docMk/>
            <pc:sldMk cId="3642146986" sldId="268"/>
            <ac:spMk id="15" creationId="{A101E513-AF74-4E9D-A31F-99664250722D}"/>
          </ac:spMkLst>
        </pc:spChg>
        <pc:spChg chg="add del">
          <ac:chgData name="Rana Ghosh" userId="c72f97854d718ddd" providerId="LiveId" clId="{9B1E1702-75D8-4EE6-BC32-36368EB6A960}" dt="2023-04-21T11:02:44.198" v="923" actId="26606"/>
          <ac:spMkLst>
            <pc:docMk/>
            <pc:sldMk cId="3642146986" sldId="268"/>
            <ac:spMk id="20" creationId="{C5176844-69C3-4F79-BE38-EA5BDDF4FEA4}"/>
          </ac:spMkLst>
        </pc:spChg>
        <pc:spChg chg="add del">
          <ac:chgData name="Rana Ghosh" userId="c72f97854d718ddd" providerId="LiveId" clId="{9B1E1702-75D8-4EE6-BC32-36368EB6A960}" dt="2023-04-21T11:02:44.198" v="923" actId="26606"/>
          <ac:spMkLst>
            <pc:docMk/>
            <pc:sldMk cId="3642146986" sldId="268"/>
            <ac:spMk id="22" creationId="{1CF1AAE4-D0BC-430F-A613-7BBAAECA0C2D}"/>
          </ac:spMkLst>
        </pc:spChg>
        <pc:spChg chg="add del">
          <ac:chgData name="Rana Ghosh" userId="c72f97854d718ddd" providerId="LiveId" clId="{9B1E1702-75D8-4EE6-BC32-36368EB6A960}" dt="2023-04-21T11:02:44.198" v="923" actId="26606"/>
          <ac:spMkLst>
            <pc:docMk/>
            <pc:sldMk cId="3642146986" sldId="268"/>
            <ac:spMk id="24" creationId="{A101E513-AF74-4E9D-A31F-99664250722D}"/>
          </ac:spMkLst>
        </pc:spChg>
        <pc:spChg chg="add">
          <ac:chgData name="Rana Ghosh" userId="c72f97854d718ddd" providerId="LiveId" clId="{9B1E1702-75D8-4EE6-BC32-36368EB6A960}" dt="2023-04-21T11:02:44.208" v="924" actId="26606"/>
          <ac:spMkLst>
            <pc:docMk/>
            <pc:sldMk cId="3642146986" sldId="268"/>
            <ac:spMk id="26" creationId="{A101E513-AF74-4E9D-A31F-99664250722D}"/>
          </ac:spMkLst>
        </pc:spChg>
        <pc:spChg chg="add">
          <ac:chgData name="Rana Ghosh" userId="c72f97854d718ddd" providerId="LiveId" clId="{9B1E1702-75D8-4EE6-BC32-36368EB6A960}" dt="2023-04-21T11:02:44.208" v="924" actId="26606"/>
          <ac:spMkLst>
            <pc:docMk/>
            <pc:sldMk cId="3642146986" sldId="268"/>
            <ac:spMk id="27" creationId="{C5176844-69C3-4F79-BE38-EA5BDDF4FEA4}"/>
          </ac:spMkLst>
        </pc:spChg>
        <pc:spChg chg="add">
          <ac:chgData name="Rana Ghosh" userId="c72f97854d718ddd" providerId="LiveId" clId="{9B1E1702-75D8-4EE6-BC32-36368EB6A960}" dt="2023-04-21T11:02:44.208" v="924" actId="26606"/>
          <ac:spMkLst>
            <pc:docMk/>
            <pc:sldMk cId="3642146986" sldId="268"/>
            <ac:spMk id="28" creationId="{41113FF5-9B84-4A89-BF52-EA3C7E01AA3B}"/>
          </ac:spMkLst>
        </pc:spChg>
        <pc:spChg chg="del">
          <ac:chgData name="Rana Ghosh" userId="c72f97854d718ddd" providerId="LiveId" clId="{9B1E1702-75D8-4EE6-BC32-36368EB6A960}" dt="2023-04-21T10:58:07.046" v="908"/>
          <ac:spMkLst>
            <pc:docMk/>
            <pc:sldMk cId="3642146986" sldId="268"/>
            <ac:spMk id="29" creationId="{C5176844-69C3-4F79-BE38-EA5BDDF4FEA4}"/>
          </ac:spMkLst>
        </pc:spChg>
        <pc:spChg chg="del">
          <ac:chgData name="Rana Ghosh" userId="c72f97854d718ddd" providerId="LiveId" clId="{9B1E1702-75D8-4EE6-BC32-36368EB6A960}" dt="2023-04-21T10:58:07.046" v="908"/>
          <ac:spMkLst>
            <pc:docMk/>
            <pc:sldMk cId="3642146986" sldId="268"/>
            <ac:spMk id="31" creationId="{41113FF5-9B84-4A89-BF52-EA3C7E01AA3B}"/>
          </ac:spMkLst>
        </pc:spChg>
        <pc:spChg chg="del">
          <ac:chgData name="Rana Ghosh" userId="c72f97854d718ddd" providerId="LiveId" clId="{9B1E1702-75D8-4EE6-BC32-36368EB6A960}" dt="2023-04-21T10:58:07.046" v="908"/>
          <ac:spMkLst>
            <pc:docMk/>
            <pc:sldMk cId="3642146986" sldId="268"/>
            <ac:spMk id="33" creationId="{A101E513-AF74-4E9D-A31F-99664250722D}"/>
          </ac:spMkLst>
        </pc:spChg>
        <pc:picChg chg="del">
          <ac:chgData name="Rana Ghosh" userId="c72f97854d718ddd" providerId="LiveId" clId="{9B1E1702-75D8-4EE6-BC32-36368EB6A960}" dt="2023-04-21T11:02:22.816" v="918" actId="478"/>
          <ac:picMkLst>
            <pc:docMk/>
            <pc:sldMk cId="3642146986" sldId="268"/>
            <ac:picMk id="5" creationId="{D2EAE76C-300C-DF24-E875-3849D8C3D47C}"/>
          </ac:picMkLst>
        </pc:picChg>
        <pc:picChg chg="add mod">
          <ac:chgData name="Rana Ghosh" userId="c72f97854d718ddd" providerId="LiveId" clId="{9B1E1702-75D8-4EE6-BC32-36368EB6A960}" dt="2023-04-21T11:04:36.426" v="1055" actId="1076"/>
          <ac:picMkLst>
            <pc:docMk/>
            <pc:sldMk cId="3642146986" sldId="268"/>
            <ac:picMk id="8" creationId="{F0AEEA76-3211-9856-48C3-F722FBBFB333}"/>
          </ac:picMkLst>
        </pc:picChg>
        <pc:picChg chg="add del">
          <ac:chgData name="Rana Ghosh" userId="c72f97854d718ddd" providerId="LiveId" clId="{9B1E1702-75D8-4EE6-BC32-36368EB6A960}" dt="2023-04-21T11:02:46.165" v="925" actId="478"/>
          <ac:picMkLst>
            <pc:docMk/>
            <pc:sldMk cId="3642146986" sldId="268"/>
            <ac:picMk id="19" creationId="{B975B4D9-1303-3EC9-F203-BE8DD4856818}"/>
          </ac:picMkLst>
        </pc:picChg>
      </pc:sldChg>
      <pc:sldChg chg="addSp delSp modSp add mod setBg delDesignElem">
        <pc:chgData name="Rana Ghosh" userId="c72f97854d718ddd" providerId="LiveId" clId="{9B1E1702-75D8-4EE6-BC32-36368EB6A960}" dt="2023-04-21T11:10:13.707" v="1266" actId="20577"/>
        <pc:sldMkLst>
          <pc:docMk/>
          <pc:sldMk cId="4025722319" sldId="269"/>
        </pc:sldMkLst>
        <pc:spChg chg="mod">
          <ac:chgData name="Rana Ghosh" userId="c72f97854d718ddd" providerId="LiveId" clId="{9B1E1702-75D8-4EE6-BC32-36368EB6A960}" dt="2023-04-21T11:07:28.621" v="1156" actId="26606"/>
          <ac:spMkLst>
            <pc:docMk/>
            <pc:sldMk cId="4025722319" sldId="269"/>
            <ac:spMk id="2" creationId="{67C6E80E-ED22-66A5-641B-0E4418285D8C}"/>
          </ac:spMkLst>
        </pc:spChg>
        <pc:spChg chg="mod ord">
          <ac:chgData name="Rana Ghosh" userId="c72f97854d718ddd" providerId="LiveId" clId="{9B1E1702-75D8-4EE6-BC32-36368EB6A960}" dt="2023-04-21T11:07:28.621" v="1156" actId="26606"/>
          <ac:spMkLst>
            <pc:docMk/>
            <pc:sldMk cId="4025722319" sldId="269"/>
            <ac:spMk id="3" creationId="{A426620F-0377-BD08-2C2F-54B9EA58DA1A}"/>
          </ac:spMkLst>
        </pc:spChg>
        <pc:spChg chg="add mod">
          <ac:chgData name="Rana Ghosh" userId="c72f97854d718ddd" providerId="LiveId" clId="{9B1E1702-75D8-4EE6-BC32-36368EB6A960}" dt="2023-04-21T11:10:13.707" v="1266" actId="20577"/>
          <ac:spMkLst>
            <pc:docMk/>
            <pc:sldMk cId="4025722319" sldId="269"/>
            <ac:spMk id="8" creationId="{DCAC363C-6A42-8D7C-010C-E5AEDB6ED8DF}"/>
          </ac:spMkLst>
        </pc:spChg>
        <pc:spChg chg="add del">
          <ac:chgData name="Rana Ghosh" userId="c72f97854d718ddd" providerId="LiveId" clId="{9B1E1702-75D8-4EE6-BC32-36368EB6A960}" dt="2023-04-21T11:07:28.621" v="1156" actId="26606"/>
          <ac:spMkLst>
            <pc:docMk/>
            <pc:sldMk cId="4025722319" sldId="269"/>
            <ac:spMk id="10" creationId="{C5176844-69C3-4F79-BE38-EA5BDDF4FEA4}"/>
          </ac:spMkLst>
        </pc:spChg>
        <pc:spChg chg="add del">
          <ac:chgData name="Rana Ghosh" userId="c72f97854d718ddd" providerId="LiveId" clId="{9B1E1702-75D8-4EE6-BC32-36368EB6A960}" dt="2023-04-21T11:07:28.621" v="1156" actId="26606"/>
          <ac:spMkLst>
            <pc:docMk/>
            <pc:sldMk cId="4025722319" sldId="269"/>
            <ac:spMk id="12" creationId="{41113FF5-9B84-4A89-BF52-EA3C7E01AA3B}"/>
          </ac:spMkLst>
        </pc:spChg>
        <pc:spChg chg="add del">
          <ac:chgData name="Rana Ghosh" userId="c72f97854d718ddd" providerId="LiveId" clId="{9B1E1702-75D8-4EE6-BC32-36368EB6A960}" dt="2023-04-21T11:07:28.621" v="1156" actId="26606"/>
          <ac:spMkLst>
            <pc:docMk/>
            <pc:sldMk cId="4025722319" sldId="269"/>
            <ac:spMk id="14" creationId="{A101E513-AF74-4E9D-A31F-99664250722D}"/>
          </ac:spMkLst>
        </pc:spChg>
        <pc:spChg chg="add">
          <ac:chgData name="Rana Ghosh" userId="c72f97854d718ddd" providerId="LiveId" clId="{9B1E1702-75D8-4EE6-BC32-36368EB6A960}" dt="2023-04-21T11:07:28.621" v="1156" actId="26606"/>
          <ac:spMkLst>
            <pc:docMk/>
            <pc:sldMk cId="4025722319" sldId="269"/>
            <ac:spMk id="19" creationId="{C5176844-69C3-4F79-BE38-EA5BDDF4FEA4}"/>
          </ac:spMkLst>
        </pc:spChg>
        <pc:spChg chg="add">
          <ac:chgData name="Rana Ghosh" userId="c72f97854d718ddd" providerId="LiveId" clId="{9B1E1702-75D8-4EE6-BC32-36368EB6A960}" dt="2023-04-21T11:07:28.621" v="1156" actId="26606"/>
          <ac:spMkLst>
            <pc:docMk/>
            <pc:sldMk cId="4025722319" sldId="269"/>
            <ac:spMk id="23" creationId="{A101E513-AF74-4E9D-A31F-99664250722D}"/>
          </ac:spMkLst>
        </pc:spChg>
        <pc:spChg chg="del">
          <ac:chgData name="Rana Ghosh" userId="c72f97854d718ddd" providerId="LiveId" clId="{9B1E1702-75D8-4EE6-BC32-36368EB6A960}" dt="2023-04-21T10:58:07.351" v="910"/>
          <ac:spMkLst>
            <pc:docMk/>
            <pc:sldMk cId="4025722319" sldId="269"/>
            <ac:spMk id="29" creationId="{C5176844-69C3-4F79-BE38-EA5BDDF4FEA4}"/>
          </ac:spMkLst>
        </pc:spChg>
        <pc:spChg chg="del">
          <ac:chgData name="Rana Ghosh" userId="c72f97854d718ddd" providerId="LiveId" clId="{9B1E1702-75D8-4EE6-BC32-36368EB6A960}" dt="2023-04-21T10:58:07.351" v="910"/>
          <ac:spMkLst>
            <pc:docMk/>
            <pc:sldMk cId="4025722319" sldId="269"/>
            <ac:spMk id="31" creationId="{41113FF5-9B84-4A89-BF52-EA3C7E01AA3B}"/>
          </ac:spMkLst>
        </pc:spChg>
        <pc:spChg chg="del">
          <ac:chgData name="Rana Ghosh" userId="c72f97854d718ddd" providerId="LiveId" clId="{9B1E1702-75D8-4EE6-BC32-36368EB6A960}" dt="2023-04-21T10:58:07.351" v="910"/>
          <ac:spMkLst>
            <pc:docMk/>
            <pc:sldMk cId="4025722319" sldId="269"/>
            <ac:spMk id="33" creationId="{A101E513-AF74-4E9D-A31F-99664250722D}"/>
          </ac:spMkLst>
        </pc:spChg>
        <pc:picChg chg="del">
          <ac:chgData name="Rana Ghosh" userId="c72f97854d718ddd" providerId="LiveId" clId="{9B1E1702-75D8-4EE6-BC32-36368EB6A960}" dt="2023-04-21T11:05:31.026" v="1126" actId="478"/>
          <ac:picMkLst>
            <pc:docMk/>
            <pc:sldMk cId="4025722319" sldId="269"/>
            <ac:picMk id="5" creationId="{D2EAE76C-300C-DF24-E875-3849D8C3D47C}"/>
          </ac:picMkLst>
        </pc:picChg>
        <pc:picChg chg="add mod">
          <ac:chgData name="Rana Ghosh" userId="c72f97854d718ddd" providerId="LiveId" clId="{9B1E1702-75D8-4EE6-BC32-36368EB6A960}" dt="2023-04-21T11:07:28.621" v="1156" actId="26606"/>
          <ac:picMkLst>
            <pc:docMk/>
            <pc:sldMk cId="4025722319" sldId="269"/>
            <ac:picMk id="6" creationId="{4A1D021B-D92B-1A57-B680-35021F9C68DB}"/>
          </ac:picMkLst>
        </pc:picChg>
        <pc:picChg chg="add del">
          <ac:chgData name="Rana Ghosh" userId="c72f97854d718ddd" providerId="LiveId" clId="{9B1E1702-75D8-4EE6-BC32-36368EB6A960}" dt="2023-04-21T11:05:41.684" v="1130" actId="478"/>
          <ac:picMkLst>
            <pc:docMk/>
            <pc:sldMk cId="4025722319" sldId="269"/>
            <ac:picMk id="7" creationId="{49BCA3D2-B715-7B76-42A7-8303693BE621}"/>
          </ac:picMkLst>
        </pc:picChg>
        <pc:cxnChg chg="add">
          <ac:chgData name="Rana Ghosh" userId="c72f97854d718ddd" providerId="LiveId" clId="{9B1E1702-75D8-4EE6-BC32-36368EB6A960}" dt="2023-04-21T11:07:28.621" v="1156" actId="26606"/>
          <ac:cxnSpMkLst>
            <pc:docMk/>
            <pc:sldMk cId="4025722319" sldId="269"/>
            <ac:cxnSpMk id="21" creationId="{4D5E13B1-3A31-47C7-8474-7A3DE600680D}"/>
          </ac:cxnSpMkLst>
        </pc:cxnChg>
      </pc:sldChg>
      <pc:sldChg chg="delSp add del setBg delDesignElem">
        <pc:chgData name="Rana Ghosh" userId="c72f97854d718ddd" providerId="LiveId" clId="{9B1E1702-75D8-4EE6-BC32-36368EB6A960}" dt="2023-04-21T11:05:43.486" v="1131" actId="47"/>
        <pc:sldMkLst>
          <pc:docMk/>
          <pc:sldMk cId="2527208900" sldId="270"/>
        </pc:sldMkLst>
        <pc:spChg chg="del">
          <ac:chgData name="Rana Ghosh" userId="c72f97854d718ddd" providerId="LiveId" clId="{9B1E1702-75D8-4EE6-BC32-36368EB6A960}" dt="2023-04-21T10:58:08.409" v="912"/>
          <ac:spMkLst>
            <pc:docMk/>
            <pc:sldMk cId="2527208900" sldId="270"/>
            <ac:spMk id="29" creationId="{C5176844-69C3-4F79-BE38-EA5BDDF4FEA4}"/>
          </ac:spMkLst>
        </pc:spChg>
        <pc:spChg chg="del">
          <ac:chgData name="Rana Ghosh" userId="c72f97854d718ddd" providerId="LiveId" clId="{9B1E1702-75D8-4EE6-BC32-36368EB6A960}" dt="2023-04-21T10:58:08.409" v="912"/>
          <ac:spMkLst>
            <pc:docMk/>
            <pc:sldMk cId="2527208900" sldId="270"/>
            <ac:spMk id="31" creationId="{41113FF5-9B84-4A89-BF52-EA3C7E01AA3B}"/>
          </ac:spMkLst>
        </pc:spChg>
        <pc:spChg chg="del">
          <ac:chgData name="Rana Ghosh" userId="c72f97854d718ddd" providerId="LiveId" clId="{9B1E1702-75D8-4EE6-BC32-36368EB6A960}" dt="2023-04-21T10:58:08.409" v="912"/>
          <ac:spMkLst>
            <pc:docMk/>
            <pc:sldMk cId="2527208900" sldId="270"/>
            <ac:spMk id="33" creationId="{A101E513-AF74-4E9D-A31F-99664250722D}"/>
          </ac:spMkLst>
        </pc:spChg>
      </pc:sldChg>
      <pc:sldChg chg="addSp delSp modSp add mod setBg delDesignElem">
        <pc:chgData name="Rana Ghosh" userId="c72f97854d718ddd" providerId="LiveId" clId="{9B1E1702-75D8-4EE6-BC32-36368EB6A960}" dt="2023-04-21T11:13:29.635" v="1401" actId="1076"/>
        <pc:sldMkLst>
          <pc:docMk/>
          <pc:sldMk cId="2581526317" sldId="270"/>
        </pc:sldMkLst>
        <pc:spChg chg="mod">
          <ac:chgData name="Rana Ghosh" userId="c72f97854d718ddd" providerId="LiveId" clId="{9B1E1702-75D8-4EE6-BC32-36368EB6A960}" dt="2023-04-21T11:06:49.090" v="1152" actId="26606"/>
          <ac:spMkLst>
            <pc:docMk/>
            <pc:sldMk cId="2581526317" sldId="270"/>
            <ac:spMk id="2" creationId="{67C6E80E-ED22-66A5-641B-0E4418285D8C}"/>
          </ac:spMkLst>
        </pc:spChg>
        <pc:spChg chg="mod">
          <ac:chgData name="Rana Ghosh" userId="c72f97854d718ddd" providerId="LiveId" clId="{9B1E1702-75D8-4EE6-BC32-36368EB6A960}" dt="2023-04-21T11:12:15.929" v="1398" actId="20577"/>
          <ac:spMkLst>
            <pc:docMk/>
            <pc:sldMk cId="2581526317" sldId="270"/>
            <ac:spMk id="3" creationId="{A426620F-0377-BD08-2C2F-54B9EA58DA1A}"/>
          </ac:spMkLst>
        </pc:spChg>
        <pc:spChg chg="add">
          <ac:chgData name="Rana Ghosh" userId="c72f97854d718ddd" providerId="LiveId" clId="{9B1E1702-75D8-4EE6-BC32-36368EB6A960}" dt="2023-04-21T11:06:49.090" v="1152" actId="26606"/>
          <ac:spMkLst>
            <pc:docMk/>
            <pc:sldMk cId="2581526317" sldId="270"/>
            <ac:spMk id="5" creationId="{1CF1AAE4-D0BC-430F-A613-7BBAAECA0C2D}"/>
          </ac:spMkLst>
        </pc:spChg>
        <pc:spChg chg="add">
          <ac:chgData name="Rana Ghosh" userId="c72f97854d718ddd" providerId="LiveId" clId="{9B1E1702-75D8-4EE6-BC32-36368EB6A960}" dt="2023-04-21T11:06:49.090" v="1152" actId="26606"/>
          <ac:spMkLst>
            <pc:docMk/>
            <pc:sldMk cId="2581526317" sldId="270"/>
            <ac:spMk id="6" creationId="{A101E513-AF74-4E9D-A31F-99664250722D}"/>
          </ac:spMkLst>
        </pc:spChg>
        <pc:spChg chg="add">
          <ac:chgData name="Rana Ghosh" userId="c72f97854d718ddd" providerId="LiveId" clId="{9B1E1702-75D8-4EE6-BC32-36368EB6A960}" dt="2023-04-21T11:06:49.090" v="1152" actId="26606"/>
          <ac:spMkLst>
            <pc:docMk/>
            <pc:sldMk cId="2581526317" sldId="270"/>
            <ac:spMk id="8" creationId="{C5176844-69C3-4F79-BE38-EA5BDDF4FEA4}"/>
          </ac:spMkLst>
        </pc:spChg>
        <pc:spChg chg="del">
          <ac:chgData name="Rana Ghosh" userId="c72f97854d718ddd" providerId="LiveId" clId="{9B1E1702-75D8-4EE6-BC32-36368EB6A960}" dt="2023-04-21T11:05:49.867" v="1134"/>
          <ac:spMkLst>
            <pc:docMk/>
            <pc:sldMk cId="2581526317" sldId="270"/>
            <ac:spMk id="10" creationId="{C5176844-69C3-4F79-BE38-EA5BDDF4FEA4}"/>
          </ac:spMkLst>
        </pc:spChg>
        <pc:spChg chg="del">
          <ac:chgData name="Rana Ghosh" userId="c72f97854d718ddd" providerId="LiveId" clId="{9B1E1702-75D8-4EE6-BC32-36368EB6A960}" dt="2023-04-21T11:05:49.867" v="1134"/>
          <ac:spMkLst>
            <pc:docMk/>
            <pc:sldMk cId="2581526317" sldId="270"/>
            <ac:spMk id="12" creationId="{41113FF5-9B84-4A89-BF52-EA3C7E01AA3B}"/>
          </ac:spMkLst>
        </pc:spChg>
        <pc:spChg chg="del">
          <ac:chgData name="Rana Ghosh" userId="c72f97854d718ddd" providerId="LiveId" clId="{9B1E1702-75D8-4EE6-BC32-36368EB6A960}" dt="2023-04-21T11:05:49.867" v="1134"/>
          <ac:spMkLst>
            <pc:docMk/>
            <pc:sldMk cId="2581526317" sldId="270"/>
            <ac:spMk id="14" creationId="{A101E513-AF74-4E9D-A31F-99664250722D}"/>
          </ac:spMkLst>
        </pc:spChg>
        <pc:picChg chg="add mod">
          <ac:chgData name="Rana Ghosh" userId="c72f97854d718ddd" providerId="LiveId" clId="{9B1E1702-75D8-4EE6-BC32-36368EB6A960}" dt="2023-04-21T11:13:29.635" v="1401" actId="1076"/>
          <ac:picMkLst>
            <pc:docMk/>
            <pc:sldMk cId="2581526317" sldId="270"/>
            <ac:picMk id="7" creationId="{3E2D14FF-A53A-9836-FEB3-3DF2525708C3}"/>
          </ac:picMkLst>
        </pc:picChg>
      </pc:sldChg>
      <pc:sldChg chg="addSp delSp modSp add mod setBg delDesignElem">
        <pc:chgData name="Rana Ghosh" userId="c72f97854d718ddd" providerId="LiveId" clId="{9B1E1702-75D8-4EE6-BC32-36368EB6A960}" dt="2023-04-21T15:23:15.023" v="1474" actId="26606"/>
        <pc:sldMkLst>
          <pc:docMk/>
          <pc:sldMk cId="924575598" sldId="271"/>
        </pc:sldMkLst>
        <pc:spChg chg="mod">
          <ac:chgData name="Rana Ghosh" userId="c72f97854d718ddd" providerId="LiveId" clId="{9B1E1702-75D8-4EE6-BC32-36368EB6A960}" dt="2023-04-21T15:23:15.023" v="1474" actId="26606"/>
          <ac:spMkLst>
            <pc:docMk/>
            <pc:sldMk cId="924575598" sldId="271"/>
            <ac:spMk id="2" creationId="{67C6E80E-ED22-66A5-641B-0E4418285D8C}"/>
          </ac:spMkLst>
        </pc:spChg>
        <pc:spChg chg="mod ord">
          <ac:chgData name="Rana Ghosh" userId="c72f97854d718ddd" providerId="LiveId" clId="{9B1E1702-75D8-4EE6-BC32-36368EB6A960}" dt="2023-04-21T15:23:15.023" v="1474" actId="26606"/>
          <ac:spMkLst>
            <pc:docMk/>
            <pc:sldMk cId="924575598" sldId="271"/>
            <ac:spMk id="3" creationId="{A426620F-0377-BD08-2C2F-54B9EA58DA1A}"/>
          </ac:spMkLst>
        </pc:spChg>
        <pc:spChg chg="add del">
          <ac:chgData name="Rana Ghosh" userId="c72f97854d718ddd" providerId="LiveId" clId="{9B1E1702-75D8-4EE6-BC32-36368EB6A960}" dt="2023-04-21T15:23:07.517" v="1473" actId="26606"/>
          <ac:spMkLst>
            <pc:docMk/>
            <pc:sldMk cId="924575598" sldId="271"/>
            <ac:spMk id="5" creationId="{1CF1AAE4-D0BC-430F-A613-7BBAAECA0C2D}"/>
          </ac:spMkLst>
        </pc:spChg>
        <pc:spChg chg="add del">
          <ac:chgData name="Rana Ghosh" userId="c72f97854d718ddd" providerId="LiveId" clId="{9B1E1702-75D8-4EE6-BC32-36368EB6A960}" dt="2023-04-21T15:23:07.517" v="1473" actId="26606"/>
          <ac:spMkLst>
            <pc:docMk/>
            <pc:sldMk cId="924575598" sldId="271"/>
            <ac:spMk id="6" creationId="{A101E513-AF74-4E9D-A31F-99664250722D}"/>
          </ac:spMkLst>
        </pc:spChg>
        <pc:spChg chg="add del">
          <ac:chgData name="Rana Ghosh" userId="c72f97854d718ddd" providerId="LiveId" clId="{9B1E1702-75D8-4EE6-BC32-36368EB6A960}" dt="2023-04-21T15:23:07.517" v="1473" actId="26606"/>
          <ac:spMkLst>
            <pc:docMk/>
            <pc:sldMk cId="924575598" sldId="271"/>
            <ac:spMk id="8" creationId="{C5176844-69C3-4F79-BE38-EA5BDDF4FEA4}"/>
          </ac:spMkLst>
        </pc:spChg>
        <pc:spChg chg="del">
          <ac:chgData name="Rana Ghosh" userId="c72f97854d718ddd" providerId="LiveId" clId="{9B1E1702-75D8-4EE6-BC32-36368EB6A960}" dt="2023-04-21T11:05:50.187" v="1136"/>
          <ac:spMkLst>
            <pc:docMk/>
            <pc:sldMk cId="924575598" sldId="271"/>
            <ac:spMk id="10" creationId="{C5176844-69C3-4F79-BE38-EA5BDDF4FEA4}"/>
          </ac:spMkLst>
        </pc:spChg>
        <pc:spChg chg="del">
          <ac:chgData name="Rana Ghosh" userId="c72f97854d718ddd" providerId="LiveId" clId="{9B1E1702-75D8-4EE6-BC32-36368EB6A960}" dt="2023-04-21T11:05:50.187" v="1136"/>
          <ac:spMkLst>
            <pc:docMk/>
            <pc:sldMk cId="924575598" sldId="271"/>
            <ac:spMk id="12" creationId="{41113FF5-9B84-4A89-BF52-EA3C7E01AA3B}"/>
          </ac:spMkLst>
        </pc:spChg>
        <pc:spChg chg="add del">
          <ac:chgData name="Rana Ghosh" userId="c72f97854d718ddd" providerId="LiveId" clId="{9B1E1702-75D8-4EE6-BC32-36368EB6A960}" dt="2023-04-21T15:23:15.023" v="1474" actId="26606"/>
          <ac:spMkLst>
            <pc:docMk/>
            <pc:sldMk cId="924575598" sldId="271"/>
            <ac:spMk id="13" creationId="{C5176844-69C3-4F79-BE38-EA5BDDF4FEA4}"/>
          </ac:spMkLst>
        </pc:spChg>
        <pc:spChg chg="del">
          <ac:chgData name="Rana Ghosh" userId="c72f97854d718ddd" providerId="LiveId" clId="{9B1E1702-75D8-4EE6-BC32-36368EB6A960}" dt="2023-04-21T11:05:50.187" v="1136"/>
          <ac:spMkLst>
            <pc:docMk/>
            <pc:sldMk cId="924575598" sldId="271"/>
            <ac:spMk id="14" creationId="{A101E513-AF74-4E9D-A31F-99664250722D}"/>
          </ac:spMkLst>
        </pc:spChg>
        <pc:spChg chg="add del">
          <ac:chgData name="Rana Ghosh" userId="c72f97854d718ddd" providerId="LiveId" clId="{9B1E1702-75D8-4EE6-BC32-36368EB6A960}" dt="2023-04-21T15:23:15.023" v="1474" actId="26606"/>
          <ac:spMkLst>
            <pc:docMk/>
            <pc:sldMk cId="924575598" sldId="271"/>
            <ac:spMk id="15" creationId="{41113FF5-9B84-4A89-BF52-EA3C7E01AA3B}"/>
          </ac:spMkLst>
        </pc:spChg>
        <pc:spChg chg="add del">
          <ac:chgData name="Rana Ghosh" userId="c72f97854d718ddd" providerId="LiveId" clId="{9B1E1702-75D8-4EE6-BC32-36368EB6A960}" dt="2023-04-21T15:23:15.023" v="1474" actId="26606"/>
          <ac:spMkLst>
            <pc:docMk/>
            <pc:sldMk cId="924575598" sldId="271"/>
            <ac:spMk id="17" creationId="{A101E513-AF74-4E9D-A31F-99664250722D}"/>
          </ac:spMkLst>
        </pc:spChg>
        <pc:spChg chg="add">
          <ac:chgData name="Rana Ghosh" userId="c72f97854d718ddd" providerId="LiveId" clId="{9B1E1702-75D8-4EE6-BC32-36368EB6A960}" dt="2023-04-21T15:23:15.023" v="1474" actId="26606"/>
          <ac:spMkLst>
            <pc:docMk/>
            <pc:sldMk cId="924575598" sldId="271"/>
            <ac:spMk id="22" creationId="{C5176844-69C3-4F79-BE38-EA5BDDF4FEA4}"/>
          </ac:spMkLst>
        </pc:spChg>
        <pc:spChg chg="add">
          <ac:chgData name="Rana Ghosh" userId="c72f97854d718ddd" providerId="LiveId" clId="{9B1E1702-75D8-4EE6-BC32-36368EB6A960}" dt="2023-04-21T15:23:15.023" v="1474" actId="26606"/>
          <ac:spMkLst>
            <pc:docMk/>
            <pc:sldMk cId="924575598" sldId="271"/>
            <ac:spMk id="26" creationId="{A101E513-AF74-4E9D-A31F-99664250722D}"/>
          </ac:spMkLst>
        </pc:spChg>
        <pc:picChg chg="add mod">
          <ac:chgData name="Rana Ghosh" userId="c72f97854d718ddd" providerId="LiveId" clId="{9B1E1702-75D8-4EE6-BC32-36368EB6A960}" dt="2023-04-21T15:23:15.023" v="1474" actId="26606"/>
          <ac:picMkLst>
            <pc:docMk/>
            <pc:sldMk cId="924575598" sldId="271"/>
            <ac:picMk id="7" creationId="{8A08AF42-E2AB-BEDF-66DF-F78F06C12B7C}"/>
          </ac:picMkLst>
        </pc:picChg>
        <pc:cxnChg chg="add">
          <ac:chgData name="Rana Ghosh" userId="c72f97854d718ddd" providerId="LiveId" clId="{9B1E1702-75D8-4EE6-BC32-36368EB6A960}" dt="2023-04-21T15:23:15.023" v="1474" actId="26606"/>
          <ac:cxnSpMkLst>
            <pc:docMk/>
            <pc:sldMk cId="924575598" sldId="271"/>
            <ac:cxnSpMk id="24" creationId="{4D5E13B1-3A31-47C7-8474-7A3DE600680D}"/>
          </ac:cxnSpMkLst>
        </pc:cxnChg>
      </pc:sldChg>
      <pc:sldChg chg="addSp delSp modSp add mod setBg delDesignElem">
        <pc:chgData name="Rana Ghosh" userId="c72f97854d718ddd" providerId="LiveId" clId="{9B1E1702-75D8-4EE6-BC32-36368EB6A960}" dt="2023-04-21T15:27:47.794" v="1500" actId="113"/>
        <pc:sldMkLst>
          <pc:docMk/>
          <pc:sldMk cId="165892797" sldId="272"/>
        </pc:sldMkLst>
        <pc:spChg chg="mod">
          <ac:chgData name="Rana Ghosh" userId="c72f97854d718ddd" providerId="LiveId" clId="{9B1E1702-75D8-4EE6-BC32-36368EB6A960}" dt="2023-04-21T15:25:35.241" v="1490" actId="26606"/>
          <ac:spMkLst>
            <pc:docMk/>
            <pc:sldMk cId="165892797" sldId="272"/>
            <ac:spMk id="2" creationId="{67C6E80E-ED22-66A5-641B-0E4418285D8C}"/>
          </ac:spMkLst>
        </pc:spChg>
        <pc:spChg chg="del">
          <ac:chgData name="Rana Ghosh" userId="c72f97854d718ddd" providerId="LiveId" clId="{9B1E1702-75D8-4EE6-BC32-36368EB6A960}" dt="2023-04-21T15:24:45.506" v="1483" actId="478"/>
          <ac:spMkLst>
            <pc:docMk/>
            <pc:sldMk cId="165892797" sldId="272"/>
            <ac:spMk id="3" creationId="{A426620F-0377-BD08-2C2F-54B9EA58DA1A}"/>
          </ac:spMkLst>
        </pc:spChg>
        <pc:spChg chg="add del mod">
          <ac:chgData name="Rana Ghosh" userId="c72f97854d718ddd" providerId="LiveId" clId="{9B1E1702-75D8-4EE6-BC32-36368EB6A960}" dt="2023-04-21T15:24:48.920" v="1484" actId="478"/>
          <ac:spMkLst>
            <pc:docMk/>
            <pc:sldMk cId="165892797" sldId="272"/>
            <ac:spMk id="5" creationId="{E6C9783C-16C9-91D5-50BA-D46AD75372C2}"/>
          </ac:spMkLst>
        </pc:spChg>
        <pc:spChg chg="add del mod">
          <ac:chgData name="Rana Ghosh" userId="c72f97854d718ddd" providerId="LiveId" clId="{9B1E1702-75D8-4EE6-BC32-36368EB6A960}" dt="2023-04-21T15:26:54.714" v="1493"/>
          <ac:spMkLst>
            <pc:docMk/>
            <pc:sldMk cId="165892797" sldId="272"/>
            <ac:spMk id="8" creationId="{8BB09BE4-34C3-6793-61B3-20832EDCA591}"/>
          </ac:spMkLst>
        </pc:spChg>
        <pc:spChg chg="add mod">
          <ac:chgData name="Rana Ghosh" userId="c72f97854d718ddd" providerId="LiveId" clId="{9B1E1702-75D8-4EE6-BC32-36368EB6A960}" dt="2023-04-21T15:27:47.794" v="1500" actId="113"/>
          <ac:spMkLst>
            <pc:docMk/>
            <pc:sldMk cId="165892797" sldId="272"/>
            <ac:spMk id="9" creationId="{C0012DD0-151B-F3C7-888D-C9E7A54CB08C}"/>
          </ac:spMkLst>
        </pc:spChg>
        <pc:spChg chg="add del">
          <ac:chgData name="Rana Ghosh" userId="c72f97854d718ddd" providerId="LiveId" clId="{9B1E1702-75D8-4EE6-BC32-36368EB6A960}" dt="2023-04-21T15:25:31.172" v="1488" actId="26606"/>
          <ac:spMkLst>
            <pc:docMk/>
            <pc:sldMk cId="165892797" sldId="272"/>
            <ac:spMk id="11" creationId="{DD4C4B28-6B4B-4445-8535-F516D74E4AA9}"/>
          </ac:spMkLst>
        </pc:spChg>
        <pc:spChg chg="add del">
          <ac:chgData name="Rana Ghosh" userId="c72f97854d718ddd" providerId="LiveId" clId="{9B1E1702-75D8-4EE6-BC32-36368EB6A960}" dt="2023-04-21T15:25:31.172" v="1488" actId="26606"/>
          <ac:spMkLst>
            <pc:docMk/>
            <pc:sldMk cId="165892797" sldId="272"/>
            <ac:spMk id="15" creationId="{E2D271B9-9BA2-4AF0-AE69-43E7D26B503B}"/>
          </ac:spMkLst>
        </pc:spChg>
        <pc:spChg chg="add del">
          <ac:chgData name="Rana Ghosh" userId="c72f97854d718ddd" providerId="LiveId" clId="{9B1E1702-75D8-4EE6-BC32-36368EB6A960}" dt="2023-04-21T15:25:31.172" v="1488" actId="26606"/>
          <ac:spMkLst>
            <pc:docMk/>
            <pc:sldMk cId="165892797" sldId="272"/>
            <ac:spMk id="17" creationId="{4C81B9CA-1414-4F8E-878C-2D9B6603CA02}"/>
          </ac:spMkLst>
        </pc:spChg>
        <pc:spChg chg="add del">
          <ac:chgData name="Rana Ghosh" userId="c72f97854d718ddd" providerId="LiveId" clId="{9B1E1702-75D8-4EE6-BC32-36368EB6A960}" dt="2023-04-21T15:25:35.241" v="1490" actId="26606"/>
          <ac:spMkLst>
            <pc:docMk/>
            <pc:sldMk cId="165892797" sldId="272"/>
            <ac:spMk id="19" creationId="{ADA271CD-3011-4A05-B4A3-80F1794684F2}"/>
          </ac:spMkLst>
        </pc:spChg>
        <pc:spChg chg="add del">
          <ac:chgData name="Rana Ghosh" userId="c72f97854d718ddd" providerId="LiveId" clId="{9B1E1702-75D8-4EE6-BC32-36368EB6A960}" dt="2023-04-21T15:25:35.241" v="1490" actId="26606"/>
          <ac:spMkLst>
            <pc:docMk/>
            <pc:sldMk cId="165892797" sldId="272"/>
            <ac:spMk id="20" creationId="{DD4C4B28-6B4B-4445-8535-F516D74E4AA9}"/>
          </ac:spMkLst>
        </pc:spChg>
        <pc:spChg chg="del">
          <ac:chgData name="Rana Ghosh" userId="c72f97854d718ddd" providerId="LiveId" clId="{9B1E1702-75D8-4EE6-BC32-36368EB6A960}" dt="2023-04-21T15:24:32.685" v="1479"/>
          <ac:spMkLst>
            <pc:docMk/>
            <pc:sldMk cId="165892797" sldId="272"/>
            <ac:spMk id="22" creationId="{C5176844-69C3-4F79-BE38-EA5BDDF4FEA4}"/>
          </ac:spMkLst>
        </pc:spChg>
        <pc:spChg chg="add del">
          <ac:chgData name="Rana Ghosh" userId="c72f97854d718ddd" providerId="LiveId" clId="{9B1E1702-75D8-4EE6-BC32-36368EB6A960}" dt="2023-04-21T15:25:35.241" v="1490" actId="26606"/>
          <ac:spMkLst>
            <pc:docMk/>
            <pc:sldMk cId="165892797" sldId="272"/>
            <ac:spMk id="23" creationId="{55B419A7-F817-4767-8CCB-FB0E189C4ACD}"/>
          </ac:spMkLst>
        </pc:spChg>
        <pc:spChg chg="add del">
          <ac:chgData name="Rana Ghosh" userId="c72f97854d718ddd" providerId="LiveId" clId="{9B1E1702-75D8-4EE6-BC32-36368EB6A960}" dt="2023-04-21T15:25:35.241" v="1490" actId="26606"/>
          <ac:spMkLst>
            <pc:docMk/>
            <pc:sldMk cId="165892797" sldId="272"/>
            <ac:spMk id="25" creationId="{7AF9319C-2D9B-4868-AEAE-37298EA0F4B9}"/>
          </ac:spMkLst>
        </pc:spChg>
        <pc:spChg chg="del">
          <ac:chgData name="Rana Ghosh" userId="c72f97854d718ddd" providerId="LiveId" clId="{9B1E1702-75D8-4EE6-BC32-36368EB6A960}" dt="2023-04-21T15:24:32.685" v="1479"/>
          <ac:spMkLst>
            <pc:docMk/>
            <pc:sldMk cId="165892797" sldId="272"/>
            <ac:spMk id="26" creationId="{A101E513-AF74-4E9D-A31F-99664250722D}"/>
          </ac:spMkLst>
        </pc:spChg>
        <pc:picChg chg="add mod">
          <ac:chgData name="Rana Ghosh" userId="c72f97854d718ddd" providerId="LiveId" clId="{9B1E1702-75D8-4EE6-BC32-36368EB6A960}" dt="2023-04-21T15:25:35.241" v="1490" actId="26606"/>
          <ac:picMkLst>
            <pc:docMk/>
            <pc:sldMk cId="165892797" sldId="272"/>
            <ac:picMk id="6" creationId="{76AA508A-D625-FC11-79D7-0CB956BA31DE}"/>
          </ac:picMkLst>
        </pc:picChg>
        <pc:picChg chg="del">
          <ac:chgData name="Rana Ghosh" userId="c72f97854d718ddd" providerId="LiveId" clId="{9B1E1702-75D8-4EE6-BC32-36368EB6A960}" dt="2023-04-21T15:24:39.712" v="1482" actId="478"/>
          <ac:picMkLst>
            <pc:docMk/>
            <pc:sldMk cId="165892797" sldId="272"/>
            <ac:picMk id="7" creationId="{8A08AF42-E2AB-BEDF-66DF-F78F06C12B7C}"/>
          </ac:picMkLst>
        </pc:picChg>
        <pc:cxnChg chg="add del">
          <ac:chgData name="Rana Ghosh" userId="c72f97854d718ddd" providerId="LiveId" clId="{9B1E1702-75D8-4EE6-BC32-36368EB6A960}" dt="2023-04-21T15:25:31.172" v="1488" actId="26606"/>
          <ac:cxnSpMkLst>
            <pc:docMk/>
            <pc:sldMk cId="165892797" sldId="272"/>
            <ac:cxnSpMk id="13" creationId="{0CB1C732-7193-4253-8746-850D090A6B4E}"/>
          </ac:cxnSpMkLst>
        </pc:cxnChg>
        <pc:cxnChg chg="add del">
          <ac:chgData name="Rana Ghosh" userId="c72f97854d718ddd" providerId="LiveId" clId="{9B1E1702-75D8-4EE6-BC32-36368EB6A960}" dt="2023-04-21T15:25:35.241" v="1490" actId="26606"/>
          <ac:cxnSpMkLst>
            <pc:docMk/>
            <pc:sldMk cId="165892797" sldId="272"/>
            <ac:cxnSpMk id="21" creationId="{0CB1C732-7193-4253-8746-850D090A6B4E}"/>
          </ac:cxnSpMkLst>
        </pc:cxnChg>
        <pc:cxnChg chg="del">
          <ac:chgData name="Rana Ghosh" userId="c72f97854d718ddd" providerId="LiveId" clId="{9B1E1702-75D8-4EE6-BC32-36368EB6A960}" dt="2023-04-21T15:24:32.685" v="1479"/>
          <ac:cxnSpMkLst>
            <pc:docMk/>
            <pc:sldMk cId="165892797" sldId="272"/>
            <ac:cxnSpMk id="24" creationId="{4D5E13B1-3A31-47C7-8474-7A3DE600680D}"/>
          </ac:cxnSpMkLst>
        </pc:cxnChg>
      </pc:sldChg>
      <pc:sldChg chg="addSp delSp modSp add mod setBg delDesignElem">
        <pc:chgData name="Rana Ghosh" userId="c72f97854d718ddd" providerId="LiveId" clId="{9B1E1702-75D8-4EE6-BC32-36368EB6A960}" dt="2023-04-21T15:30:02.199" v="1502" actId="1076"/>
        <pc:sldMkLst>
          <pc:docMk/>
          <pc:sldMk cId="2712591420" sldId="273"/>
        </pc:sldMkLst>
        <pc:spChg chg="mod">
          <ac:chgData name="Rana Ghosh" userId="c72f97854d718ddd" providerId="LiveId" clId="{9B1E1702-75D8-4EE6-BC32-36368EB6A960}" dt="2023-04-21T15:26:59.406" v="1495" actId="26606"/>
          <ac:spMkLst>
            <pc:docMk/>
            <pc:sldMk cId="2712591420" sldId="273"/>
            <ac:spMk id="2" creationId="{67C6E80E-ED22-66A5-641B-0E4418285D8C}"/>
          </ac:spMkLst>
        </pc:spChg>
        <pc:spChg chg="del mod">
          <ac:chgData name="Rana Ghosh" userId="c72f97854d718ddd" providerId="LiveId" clId="{9B1E1702-75D8-4EE6-BC32-36368EB6A960}" dt="2023-04-21T15:27:02.066" v="1496" actId="478"/>
          <ac:spMkLst>
            <pc:docMk/>
            <pc:sldMk cId="2712591420" sldId="273"/>
            <ac:spMk id="3" creationId="{A426620F-0377-BD08-2C2F-54B9EA58DA1A}"/>
          </ac:spMkLst>
        </pc:spChg>
        <pc:spChg chg="add del mod">
          <ac:chgData name="Rana Ghosh" userId="c72f97854d718ddd" providerId="LiveId" clId="{9B1E1702-75D8-4EE6-BC32-36368EB6A960}" dt="2023-04-21T15:27:15.594" v="1497" actId="478"/>
          <ac:spMkLst>
            <pc:docMk/>
            <pc:sldMk cId="2712591420" sldId="273"/>
            <ac:spMk id="5" creationId="{BD05FB7E-1C40-DD1D-5C79-735FB05AD24A}"/>
          </ac:spMkLst>
        </pc:spChg>
        <pc:spChg chg="add">
          <ac:chgData name="Rana Ghosh" userId="c72f97854d718ddd" providerId="LiveId" clId="{9B1E1702-75D8-4EE6-BC32-36368EB6A960}" dt="2023-04-21T15:26:59.406" v="1495" actId="26606"/>
          <ac:spMkLst>
            <pc:docMk/>
            <pc:sldMk cId="2712591420" sldId="273"/>
            <ac:spMk id="8" creationId="{C5176844-69C3-4F79-BE38-EA5BDDF4FEA4}"/>
          </ac:spMkLst>
        </pc:spChg>
        <pc:spChg chg="add">
          <ac:chgData name="Rana Ghosh" userId="c72f97854d718ddd" providerId="LiveId" clId="{9B1E1702-75D8-4EE6-BC32-36368EB6A960}" dt="2023-04-21T15:26:59.406" v="1495" actId="26606"/>
          <ac:spMkLst>
            <pc:docMk/>
            <pc:sldMk cId="2712591420" sldId="273"/>
            <ac:spMk id="10" creationId="{1CF1AAE4-D0BC-430F-A613-7BBAAECA0C2D}"/>
          </ac:spMkLst>
        </pc:spChg>
        <pc:spChg chg="add">
          <ac:chgData name="Rana Ghosh" userId="c72f97854d718ddd" providerId="LiveId" clId="{9B1E1702-75D8-4EE6-BC32-36368EB6A960}" dt="2023-04-21T15:26:59.406" v="1495" actId="26606"/>
          <ac:spMkLst>
            <pc:docMk/>
            <pc:sldMk cId="2712591420" sldId="273"/>
            <ac:spMk id="12" creationId="{A101E513-AF74-4E9D-A31F-99664250722D}"/>
          </ac:spMkLst>
        </pc:spChg>
        <pc:spChg chg="del">
          <ac:chgData name="Rana Ghosh" userId="c72f97854d718ddd" providerId="LiveId" clId="{9B1E1702-75D8-4EE6-BC32-36368EB6A960}" dt="2023-04-21T15:24:33.085" v="1481"/>
          <ac:spMkLst>
            <pc:docMk/>
            <pc:sldMk cId="2712591420" sldId="273"/>
            <ac:spMk id="22" creationId="{C5176844-69C3-4F79-BE38-EA5BDDF4FEA4}"/>
          </ac:spMkLst>
        </pc:spChg>
        <pc:spChg chg="del">
          <ac:chgData name="Rana Ghosh" userId="c72f97854d718ddd" providerId="LiveId" clId="{9B1E1702-75D8-4EE6-BC32-36368EB6A960}" dt="2023-04-21T15:24:33.085" v="1481"/>
          <ac:spMkLst>
            <pc:docMk/>
            <pc:sldMk cId="2712591420" sldId="273"/>
            <ac:spMk id="26" creationId="{A101E513-AF74-4E9D-A31F-99664250722D}"/>
          </ac:spMkLst>
        </pc:spChg>
        <pc:picChg chg="del">
          <ac:chgData name="Rana Ghosh" userId="c72f97854d718ddd" providerId="LiveId" clId="{9B1E1702-75D8-4EE6-BC32-36368EB6A960}" dt="2023-04-21T15:26:56.486" v="1494" actId="478"/>
          <ac:picMkLst>
            <pc:docMk/>
            <pc:sldMk cId="2712591420" sldId="273"/>
            <ac:picMk id="7" creationId="{8A08AF42-E2AB-BEDF-66DF-F78F06C12B7C}"/>
          </ac:picMkLst>
        </pc:picChg>
        <pc:picChg chg="add mod">
          <ac:chgData name="Rana Ghosh" userId="c72f97854d718ddd" providerId="LiveId" clId="{9B1E1702-75D8-4EE6-BC32-36368EB6A960}" dt="2023-04-21T15:30:02.199" v="1502" actId="1076"/>
          <ac:picMkLst>
            <pc:docMk/>
            <pc:sldMk cId="2712591420" sldId="273"/>
            <ac:picMk id="9" creationId="{B4E41D7D-4F60-2F7D-94C3-868B95679C2A}"/>
          </ac:picMkLst>
        </pc:picChg>
        <pc:cxnChg chg="del">
          <ac:chgData name="Rana Ghosh" userId="c72f97854d718ddd" providerId="LiveId" clId="{9B1E1702-75D8-4EE6-BC32-36368EB6A960}" dt="2023-04-21T15:24:33.085" v="1481"/>
          <ac:cxnSpMkLst>
            <pc:docMk/>
            <pc:sldMk cId="2712591420" sldId="273"/>
            <ac:cxnSpMk id="24" creationId="{4D5E13B1-3A31-47C7-8474-7A3DE600680D}"/>
          </ac:cxnSpMkLst>
        </pc:cxnChg>
      </pc:sldChg>
      <pc:sldChg chg="addSp delSp modSp add mod setBg delDesignElem">
        <pc:chgData name="Rana Ghosh" userId="c72f97854d718ddd" providerId="LiveId" clId="{9B1E1702-75D8-4EE6-BC32-36368EB6A960}" dt="2023-04-21T15:35:23.855" v="1767" actId="14100"/>
        <pc:sldMkLst>
          <pc:docMk/>
          <pc:sldMk cId="1251704040" sldId="274"/>
        </pc:sldMkLst>
        <pc:spChg chg="mod">
          <ac:chgData name="Rana Ghosh" userId="c72f97854d718ddd" providerId="LiveId" clId="{9B1E1702-75D8-4EE6-BC32-36368EB6A960}" dt="2023-04-21T15:35:03.616" v="1761" actId="26606"/>
          <ac:spMkLst>
            <pc:docMk/>
            <pc:sldMk cId="1251704040" sldId="274"/>
            <ac:spMk id="2" creationId="{C36F0066-92AE-778D-620C-D60E4E36B8D8}"/>
          </ac:spMkLst>
        </pc:spChg>
        <pc:spChg chg="del">
          <ac:chgData name="Rana Ghosh" userId="c72f97854d718ddd" providerId="LiveId" clId="{9B1E1702-75D8-4EE6-BC32-36368EB6A960}" dt="2023-04-21T15:31:36.421" v="1507"/>
          <ac:spMkLst>
            <pc:docMk/>
            <pc:sldMk cId="1251704040" sldId="274"/>
            <ac:spMk id="8" creationId="{C5176844-69C3-4F79-BE38-EA5BDDF4FEA4}"/>
          </ac:spMkLst>
        </pc:spChg>
        <pc:spChg chg="del">
          <ac:chgData name="Rana Ghosh" userId="c72f97854d718ddd" providerId="LiveId" clId="{9B1E1702-75D8-4EE6-BC32-36368EB6A960}" dt="2023-04-21T15:31:36.421" v="1507"/>
          <ac:spMkLst>
            <pc:docMk/>
            <pc:sldMk cId="1251704040" sldId="274"/>
            <ac:spMk id="10" creationId="{1CF1AAE4-D0BC-430F-A613-7BBAAECA0C2D}"/>
          </ac:spMkLst>
        </pc:spChg>
        <pc:spChg chg="add mod ord">
          <ac:chgData name="Rana Ghosh" userId="c72f97854d718ddd" providerId="LiveId" clId="{9B1E1702-75D8-4EE6-BC32-36368EB6A960}" dt="2023-04-21T15:35:10.800" v="1765" actId="20577"/>
          <ac:spMkLst>
            <pc:docMk/>
            <pc:sldMk cId="1251704040" sldId="274"/>
            <ac:spMk id="11" creationId="{C0538702-7455-E038-9E3C-C6E1EFEF0F32}"/>
          </ac:spMkLst>
        </pc:spChg>
        <pc:spChg chg="del">
          <ac:chgData name="Rana Ghosh" userId="c72f97854d718ddd" providerId="LiveId" clId="{9B1E1702-75D8-4EE6-BC32-36368EB6A960}" dt="2023-04-21T15:31:36.421" v="1507"/>
          <ac:spMkLst>
            <pc:docMk/>
            <pc:sldMk cId="1251704040" sldId="274"/>
            <ac:spMk id="12" creationId="{A101E513-AF74-4E9D-A31F-99664250722D}"/>
          </ac:spMkLst>
        </pc:spChg>
        <pc:spChg chg="add del">
          <ac:chgData name="Rana Ghosh" userId="c72f97854d718ddd" providerId="LiveId" clId="{9B1E1702-75D8-4EE6-BC32-36368EB6A960}" dt="2023-04-21T15:35:03.616" v="1761" actId="26606"/>
          <ac:spMkLst>
            <pc:docMk/>
            <pc:sldMk cId="1251704040" sldId="274"/>
            <ac:spMk id="14" creationId="{C5176844-69C3-4F79-BE38-EA5BDDF4FEA4}"/>
          </ac:spMkLst>
        </pc:spChg>
        <pc:spChg chg="add del">
          <ac:chgData name="Rana Ghosh" userId="c72f97854d718ddd" providerId="LiveId" clId="{9B1E1702-75D8-4EE6-BC32-36368EB6A960}" dt="2023-04-21T15:35:03.616" v="1761" actId="26606"/>
          <ac:spMkLst>
            <pc:docMk/>
            <pc:sldMk cId="1251704040" sldId="274"/>
            <ac:spMk id="16" creationId="{41113FF5-9B84-4A89-BF52-EA3C7E01AA3B}"/>
          </ac:spMkLst>
        </pc:spChg>
        <pc:spChg chg="add del">
          <ac:chgData name="Rana Ghosh" userId="c72f97854d718ddd" providerId="LiveId" clId="{9B1E1702-75D8-4EE6-BC32-36368EB6A960}" dt="2023-04-21T15:35:03.616" v="1761" actId="26606"/>
          <ac:spMkLst>
            <pc:docMk/>
            <pc:sldMk cId="1251704040" sldId="274"/>
            <ac:spMk id="18" creationId="{A101E513-AF74-4E9D-A31F-99664250722D}"/>
          </ac:spMkLst>
        </pc:spChg>
        <pc:spChg chg="add">
          <ac:chgData name="Rana Ghosh" userId="c72f97854d718ddd" providerId="LiveId" clId="{9B1E1702-75D8-4EE6-BC32-36368EB6A960}" dt="2023-04-21T15:35:03.616" v="1761" actId="26606"/>
          <ac:spMkLst>
            <pc:docMk/>
            <pc:sldMk cId="1251704040" sldId="274"/>
            <ac:spMk id="23" creationId="{C5176844-69C3-4F79-BE38-EA5BDDF4FEA4}"/>
          </ac:spMkLst>
        </pc:spChg>
        <pc:spChg chg="add">
          <ac:chgData name="Rana Ghosh" userId="c72f97854d718ddd" providerId="LiveId" clId="{9B1E1702-75D8-4EE6-BC32-36368EB6A960}" dt="2023-04-21T15:35:03.616" v="1761" actId="26606"/>
          <ac:spMkLst>
            <pc:docMk/>
            <pc:sldMk cId="1251704040" sldId="274"/>
            <ac:spMk id="27" creationId="{A101E513-AF74-4E9D-A31F-99664250722D}"/>
          </ac:spMkLst>
        </pc:spChg>
        <pc:picChg chg="add mod">
          <ac:chgData name="Rana Ghosh" userId="c72f97854d718ddd" providerId="LiveId" clId="{9B1E1702-75D8-4EE6-BC32-36368EB6A960}" dt="2023-04-21T15:35:23.855" v="1767" actId="14100"/>
          <ac:picMkLst>
            <pc:docMk/>
            <pc:sldMk cId="1251704040" sldId="274"/>
            <ac:picMk id="4" creationId="{C248971E-B8C0-CD08-416A-581F808C37D3}"/>
          </ac:picMkLst>
        </pc:picChg>
        <pc:picChg chg="del mod">
          <ac:chgData name="Rana Ghosh" userId="c72f97854d718ddd" providerId="LiveId" clId="{9B1E1702-75D8-4EE6-BC32-36368EB6A960}" dt="2023-04-21T15:33:20.652" v="1612" actId="478"/>
          <ac:picMkLst>
            <pc:docMk/>
            <pc:sldMk cId="1251704040" sldId="274"/>
            <ac:picMk id="7" creationId="{82E887FE-963B-78F8-D0A7-6707E36C8743}"/>
          </ac:picMkLst>
        </pc:picChg>
        <pc:cxnChg chg="add">
          <ac:chgData name="Rana Ghosh" userId="c72f97854d718ddd" providerId="LiveId" clId="{9B1E1702-75D8-4EE6-BC32-36368EB6A960}" dt="2023-04-21T15:35:03.616" v="1761" actId="26606"/>
          <ac:cxnSpMkLst>
            <pc:docMk/>
            <pc:sldMk cId="1251704040" sldId="274"/>
            <ac:cxnSpMk id="25" creationId="{4D5E13B1-3A31-47C7-8474-7A3DE600680D}"/>
          </ac:cxnSpMkLst>
        </pc:cxnChg>
      </pc:sldChg>
      <pc:sldChg chg="addSp delSp modSp add mod setBg delDesignElem">
        <pc:chgData name="Rana Ghosh" userId="c72f97854d718ddd" providerId="LiveId" clId="{9B1E1702-75D8-4EE6-BC32-36368EB6A960}" dt="2023-04-21T15:43:03.744" v="2135" actId="1076"/>
        <pc:sldMkLst>
          <pc:docMk/>
          <pc:sldMk cId="2242602309" sldId="275"/>
        </pc:sldMkLst>
        <pc:spChg chg="mod">
          <ac:chgData name="Rana Ghosh" userId="c72f97854d718ddd" providerId="LiveId" clId="{9B1E1702-75D8-4EE6-BC32-36368EB6A960}" dt="2023-04-21T15:41:16.738" v="2130" actId="20577"/>
          <ac:spMkLst>
            <pc:docMk/>
            <pc:sldMk cId="2242602309" sldId="275"/>
            <ac:spMk id="3" creationId="{175F1B10-923A-6A3F-B5E8-63CE6DCCFDC7}"/>
          </ac:spMkLst>
        </pc:spChg>
        <pc:spChg chg="add">
          <ac:chgData name="Rana Ghosh" userId="c72f97854d718ddd" providerId="LiveId" clId="{9B1E1702-75D8-4EE6-BC32-36368EB6A960}" dt="2023-04-21T15:40:25.167" v="2043" actId="26606"/>
          <ac:spMkLst>
            <pc:docMk/>
            <pc:sldMk cId="2242602309" sldId="275"/>
            <ac:spMk id="8" creationId="{C5176844-69C3-4F79-BE38-EA5BDDF4FEA4}"/>
          </ac:spMkLst>
        </pc:spChg>
        <pc:spChg chg="add">
          <ac:chgData name="Rana Ghosh" userId="c72f97854d718ddd" providerId="LiveId" clId="{9B1E1702-75D8-4EE6-BC32-36368EB6A960}" dt="2023-04-21T15:40:25.167" v="2043" actId="26606"/>
          <ac:spMkLst>
            <pc:docMk/>
            <pc:sldMk cId="2242602309" sldId="275"/>
            <ac:spMk id="10" creationId="{1CF1AAE4-D0BC-430F-A613-7BBAAECA0C2D}"/>
          </ac:spMkLst>
        </pc:spChg>
        <pc:spChg chg="add">
          <ac:chgData name="Rana Ghosh" userId="c72f97854d718ddd" providerId="LiveId" clId="{9B1E1702-75D8-4EE6-BC32-36368EB6A960}" dt="2023-04-21T15:40:25.167" v="2043" actId="26606"/>
          <ac:spMkLst>
            <pc:docMk/>
            <pc:sldMk cId="2242602309" sldId="275"/>
            <ac:spMk id="12" creationId="{A101E513-AF74-4E9D-A31F-99664250722D}"/>
          </ac:spMkLst>
        </pc:spChg>
        <pc:spChg chg="del">
          <ac:chgData name="Rana Ghosh" userId="c72f97854d718ddd" providerId="LiveId" clId="{9B1E1702-75D8-4EE6-BC32-36368EB6A960}" dt="2023-04-21T15:40:22.547" v="2040"/>
          <ac:spMkLst>
            <pc:docMk/>
            <pc:sldMk cId="2242602309" sldId="275"/>
            <ac:spMk id="17" creationId="{C5176844-69C3-4F79-BE38-EA5BDDF4FEA4}"/>
          </ac:spMkLst>
        </pc:spChg>
        <pc:spChg chg="del">
          <ac:chgData name="Rana Ghosh" userId="c72f97854d718ddd" providerId="LiveId" clId="{9B1E1702-75D8-4EE6-BC32-36368EB6A960}" dt="2023-04-21T15:40:22.547" v="2040"/>
          <ac:spMkLst>
            <pc:docMk/>
            <pc:sldMk cId="2242602309" sldId="275"/>
            <ac:spMk id="19" creationId="{1CF1AAE4-D0BC-430F-A613-7BBAAECA0C2D}"/>
          </ac:spMkLst>
        </pc:spChg>
        <pc:spChg chg="del">
          <ac:chgData name="Rana Ghosh" userId="c72f97854d718ddd" providerId="LiveId" clId="{9B1E1702-75D8-4EE6-BC32-36368EB6A960}" dt="2023-04-21T15:40:22.547" v="2040"/>
          <ac:spMkLst>
            <pc:docMk/>
            <pc:sldMk cId="2242602309" sldId="275"/>
            <ac:spMk id="21" creationId="{A101E513-AF74-4E9D-A31F-99664250722D}"/>
          </ac:spMkLst>
        </pc:spChg>
        <pc:picChg chg="add del mod">
          <ac:chgData name="Rana Ghosh" userId="c72f97854d718ddd" providerId="LiveId" clId="{9B1E1702-75D8-4EE6-BC32-36368EB6A960}" dt="2023-04-21T15:43:01.678" v="2134" actId="478"/>
          <ac:picMkLst>
            <pc:docMk/>
            <pc:sldMk cId="2242602309" sldId="275"/>
            <ac:picMk id="5" creationId="{A826772C-62D9-3325-86C6-BA91C464C727}"/>
          </ac:picMkLst>
        </pc:picChg>
        <pc:picChg chg="add mod">
          <ac:chgData name="Rana Ghosh" userId="c72f97854d718ddd" providerId="LiveId" clId="{9B1E1702-75D8-4EE6-BC32-36368EB6A960}" dt="2023-04-21T15:43:03.744" v="2135" actId="1076"/>
          <ac:picMkLst>
            <pc:docMk/>
            <pc:sldMk cId="2242602309" sldId="275"/>
            <ac:picMk id="7" creationId="{AC528525-EA21-A794-DAFD-FE59A8CEBBD4}"/>
          </ac:picMkLst>
        </pc:picChg>
      </pc:sldChg>
      <pc:sldChg chg="addSp delSp modSp add mod setBg delDesignElem">
        <pc:chgData name="Rana Ghosh" userId="c72f97854d718ddd" providerId="LiveId" clId="{9B1E1702-75D8-4EE6-BC32-36368EB6A960}" dt="2023-04-21T15:44:48.296" v="2137" actId="1076"/>
        <pc:sldMkLst>
          <pc:docMk/>
          <pc:sldMk cId="913877856" sldId="276"/>
        </pc:sldMkLst>
        <pc:spChg chg="add">
          <ac:chgData name="Rana Ghosh" userId="c72f97854d718ddd" providerId="LiveId" clId="{9B1E1702-75D8-4EE6-BC32-36368EB6A960}" dt="2023-04-21T15:40:27.029" v="2044" actId="26606"/>
          <ac:spMkLst>
            <pc:docMk/>
            <pc:sldMk cId="913877856" sldId="276"/>
            <ac:spMk id="8" creationId="{C5176844-69C3-4F79-BE38-EA5BDDF4FEA4}"/>
          </ac:spMkLst>
        </pc:spChg>
        <pc:spChg chg="add">
          <ac:chgData name="Rana Ghosh" userId="c72f97854d718ddd" providerId="LiveId" clId="{9B1E1702-75D8-4EE6-BC32-36368EB6A960}" dt="2023-04-21T15:40:27.029" v="2044" actId="26606"/>
          <ac:spMkLst>
            <pc:docMk/>
            <pc:sldMk cId="913877856" sldId="276"/>
            <ac:spMk id="10" creationId="{1CF1AAE4-D0BC-430F-A613-7BBAAECA0C2D}"/>
          </ac:spMkLst>
        </pc:spChg>
        <pc:spChg chg="add">
          <ac:chgData name="Rana Ghosh" userId="c72f97854d718ddd" providerId="LiveId" clId="{9B1E1702-75D8-4EE6-BC32-36368EB6A960}" dt="2023-04-21T15:40:27.029" v="2044" actId="26606"/>
          <ac:spMkLst>
            <pc:docMk/>
            <pc:sldMk cId="913877856" sldId="276"/>
            <ac:spMk id="12" creationId="{A101E513-AF74-4E9D-A31F-99664250722D}"/>
          </ac:spMkLst>
        </pc:spChg>
        <pc:spChg chg="del">
          <ac:chgData name="Rana Ghosh" userId="c72f97854d718ddd" providerId="LiveId" clId="{9B1E1702-75D8-4EE6-BC32-36368EB6A960}" dt="2023-04-21T15:40:22.884" v="2042"/>
          <ac:spMkLst>
            <pc:docMk/>
            <pc:sldMk cId="913877856" sldId="276"/>
            <ac:spMk id="17" creationId="{C5176844-69C3-4F79-BE38-EA5BDDF4FEA4}"/>
          </ac:spMkLst>
        </pc:spChg>
        <pc:spChg chg="del">
          <ac:chgData name="Rana Ghosh" userId="c72f97854d718ddd" providerId="LiveId" clId="{9B1E1702-75D8-4EE6-BC32-36368EB6A960}" dt="2023-04-21T15:40:22.884" v="2042"/>
          <ac:spMkLst>
            <pc:docMk/>
            <pc:sldMk cId="913877856" sldId="276"/>
            <ac:spMk id="19" creationId="{1CF1AAE4-D0BC-430F-A613-7BBAAECA0C2D}"/>
          </ac:spMkLst>
        </pc:spChg>
        <pc:spChg chg="del">
          <ac:chgData name="Rana Ghosh" userId="c72f97854d718ddd" providerId="LiveId" clId="{9B1E1702-75D8-4EE6-BC32-36368EB6A960}" dt="2023-04-21T15:40:22.884" v="2042"/>
          <ac:spMkLst>
            <pc:docMk/>
            <pc:sldMk cId="913877856" sldId="276"/>
            <ac:spMk id="21" creationId="{A101E513-AF74-4E9D-A31F-99664250722D}"/>
          </ac:spMkLst>
        </pc:spChg>
        <pc:picChg chg="add mod">
          <ac:chgData name="Rana Ghosh" userId="c72f97854d718ddd" providerId="LiveId" clId="{9B1E1702-75D8-4EE6-BC32-36368EB6A960}" dt="2023-04-21T15:44:48.296" v="2137" actId="1076"/>
          <ac:picMkLst>
            <pc:docMk/>
            <pc:sldMk cId="913877856" sldId="276"/>
            <ac:picMk id="5" creationId="{7A7AC704-E85E-F979-0960-06EE6E92E749}"/>
          </ac:picMkLst>
        </pc:picChg>
      </pc:sldChg>
      <pc:sldChg chg="new del">
        <pc:chgData name="Rana Ghosh" userId="c72f97854d718ddd" providerId="LiveId" clId="{9B1E1702-75D8-4EE6-BC32-36368EB6A960}" dt="2023-04-21T15:51:31.610" v="2305" actId="47"/>
        <pc:sldMkLst>
          <pc:docMk/>
          <pc:sldMk cId="1177216984" sldId="277"/>
        </pc:sldMkLst>
      </pc:sldChg>
      <pc:sldChg chg="addSp delSp modSp add mod setBg delDesignElem">
        <pc:chgData name="Rana Ghosh" userId="c72f97854d718ddd" providerId="LiveId" clId="{9B1E1702-75D8-4EE6-BC32-36368EB6A960}" dt="2023-04-21T17:00:27.703" v="2586" actId="478"/>
        <pc:sldMkLst>
          <pc:docMk/>
          <pc:sldMk cId="2833847322" sldId="277"/>
        </pc:sldMkLst>
        <pc:spChg chg="del">
          <ac:chgData name="Rana Ghosh" userId="c72f97854d718ddd" providerId="LiveId" clId="{9B1E1702-75D8-4EE6-BC32-36368EB6A960}" dt="2023-04-21T17:00:27.703" v="2586" actId="478"/>
          <ac:spMkLst>
            <pc:docMk/>
            <pc:sldMk cId="2833847322" sldId="277"/>
            <ac:spMk id="3" creationId="{175F1B10-923A-6A3F-B5E8-63CE6DCCFDC7}"/>
          </ac:spMkLst>
        </pc:spChg>
        <pc:spChg chg="add">
          <ac:chgData name="Rana Ghosh" userId="c72f97854d718ddd" providerId="LiveId" clId="{9B1E1702-75D8-4EE6-BC32-36368EB6A960}" dt="2023-04-21T15:51:45.951" v="2313" actId="26606"/>
          <ac:spMkLst>
            <pc:docMk/>
            <pc:sldMk cId="2833847322" sldId="277"/>
            <ac:spMk id="8" creationId="{C5176844-69C3-4F79-BE38-EA5BDDF4FEA4}"/>
          </ac:spMkLst>
        </pc:spChg>
        <pc:spChg chg="add">
          <ac:chgData name="Rana Ghosh" userId="c72f97854d718ddd" providerId="LiveId" clId="{9B1E1702-75D8-4EE6-BC32-36368EB6A960}" dt="2023-04-21T15:51:45.951" v="2313" actId="26606"/>
          <ac:spMkLst>
            <pc:docMk/>
            <pc:sldMk cId="2833847322" sldId="277"/>
            <ac:spMk id="10" creationId="{1CF1AAE4-D0BC-430F-A613-7BBAAECA0C2D}"/>
          </ac:spMkLst>
        </pc:spChg>
        <pc:spChg chg="add">
          <ac:chgData name="Rana Ghosh" userId="c72f97854d718ddd" providerId="LiveId" clId="{9B1E1702-75D8-4EE6-BC32-36368EB6A960}" dt="2023-04-21T15:51:45.951" v="2313" actId="26606"/>
          <ac:spMkLst>
            <pc:docMk/>
            <pc:sldMk cId="2833847322" sldId="277"/>
            <ac:spMk id="12" creationId="{A101E513-AF74-4E9D-A31F-99664250722D}"/>
          </ac:spMkLst>
        </pc:spChg>
        <pc:spChg chg="del">
          <ac:chgData name="Rana Ghosh" userId="c72f97854d718ddd" providerId="LiveId" clId="{9B1E1702-75D8-4EE6-BC32-36368EB6A960}" dt="2023-04-21T15:51:34.815" v="2308"/>
          <ac:spMkLst>
            <pc:docMk/>
            <pc:sldMk cId="2833847322" sldId="277"/>
            <ac:spMk id="17" creationId="{C5176844-69C3-4F79-BE38-EA5BDDF4FEA4}"/>
          </ac:spMkLst>
        </pc:spChg>
        <pc:spChg chg="del">
          <ac:chgData name="Rana Ghosh" userId="c72f97854d718ddd" providerId="LiveId" clId="{9B1E1702-75D8-4EE6-BC32-36368EB6A960}" dt="2023-04-21T15:51:34.815" v="2308"/>
          <ac:spMkLst>
            <pc:docMk/>
            <pc:sldMk cId="2833847322" sldId="277"/>
            <ac:spMk id="19" creationId="{1CF1AAE4-D0BC-430F-A613-7BBAAECA0C2D}"/>
          </ac:spMkLst>
        </pc:spChg>
        <pc:spChg chg="del">
          <ac:chgData name="Rana Ghosh" userId="c72f97854d718ddd" providerId="LiveId" clId="{9B1E1702-75D8-4EE6-BC32-36368EB6A960}" dt="2023-04-21T15:51:34.815" v="2308"/>
          <ac:spMkLst>
            <pc:docMk/>
            <pc:sldMk cId="2833847322" sldId="277"/>
            <ac:spMk id="21" creationId="{A101E513-AF74-4E9D-A31F-99664250722D}"/>
          </ac:spMkLst>
        </pc:spChg>
        <pc:picChg chg="add">
          <ac:chgData name="Rana Ghosh" userId="c72f97854d718ddd" providerId="LiveId" clId="{9B1E1702-75D8-4EE6-BC32-36368EB6A960}" dt="2023-04-21T16:12:49.829" v="2475" actId="22"/>
          <ac:picMkLst>
            <pc:docMk/>
            <pc:sldMk cId="2833847322" sldId="277"/>
            <ac:picMk id="5" creationId="{B500FBE4-57DC-95D8-7914-68554D332128}"/>
          </ac:picMkLst>
        </pc:picChg>
        <pc:picChg chg="add mod">
          <ac:chgData name="Rana Ghosh" userId="c72f97854d718ddd" providerId="LiveId" clId="{9B1E1702-75D8-4EE6-BC32-36368EB6A960}" dt="2023-04-21T16:13:39.884" v="2480" actId="1076"/>
          <ac:picMkLst>
            <pc:docMk/>
            <pc:sldMk cId="2833847322" sldId="277"/>
            <ac:picMk id="6" creationId="{1BBF2F9D-7438-24BF-AB88-5179D760F01E}"/>
          </ac:picMkLst>
        </pc:picChg>
      </pc:sldChg>
      <pc:sldChg chg="addSp delSp modSp add mod ord setBg setClrOvrMap delDesignElem">
        <pc:chgData name="Rana Ghosh" userId="c72f97854d718ddd" providerId="LiveId" clId="{9B1E1702-75D8-4EE6-BC32-36368EB6A960}" dt="2023-04-21T16:12:09.233" v="2474" actId="20577"/>
        <pc:sldMkLst>
          <pc:docMk/>
          <pc:sldMk cId="1233385932" sldId="278"/>
        </pc:sldMkLst>
        <pc:spChg chg="mod">
          <ac:chgData name="Rana Ghosh" userId="c72f97854d718ddd" providerId="LiveId" clId="{9B1E1702-75D8-4EE6-BC32-36368EB6A960}" dt="2023-04-21T16:08:59.131" v="2449" actId="26606"/>
          <ac:spMkLst>
            <pc:docMk/>
            <pc:sldMk cId="1233385932" sldId="278"/>
            <ac:spMk id="2" creationId="{C7E66EE2-3021-050C-C1B9-70E55BAB4161}"/>
          </ac:spMkLst>
        </pc:spChg>
        <pc:spChg chg="mod ord">
          <ac:chgData name="Rana Ghosh" userId="c72f97854d718ddd" providerId="LiveId" clId="{9B1E1702-75D8-4EE6-BC32-36368EB6A960}" dt="2023-04-21T16:08:59.131" v="2449" actId="26606"/>
          <ac:spMkLst>
            <pc:docMk/>
            <pc:sldMk cId="1233385932" sldId="278"/>
            <ac:spMk id="3" creationId="{175F1B10-923A-6A3F-B5E8-63CE6DCCFDC7}"/>
          </ac:spMkLst>
        </pc:spChg>
        <pc:spChg chg="add mod">
          <ac:chgData name="Rana Ghosh" userId="c72f97854d718ddd" providerId="LiveId" clId="{9B1E1702-75D8-4EE6-BC32-36368EB6A960}" dt="2023-04-21T16:12:09.233" v="2474" actId="20577"/>
          <ac:spMkLst>
            <pc:docMk/>
            <pc:sldMk cId="1233385932" sldId="278"/>
            <ac:spMk id="6" creationId="{23572E24-FC2C-D8DF-0465-A7E81180C179}"/>
          </ac:spMkLst>
        </pc:spChg>
        <pc:spChg chg="add del">
          <ac:chgData name="Rana Ghosh" userId="c72f97854d718ddd" providerId="LiveId" clId="{9B1E1702-75D8-4EE6-BC32-36368EB6A960}" dt="2023-04-21T16:08:59.131" v="2449" actId="26606"/>
          <ac:spMkLst>
            <pc:docMk/>
            <pc:sldMk cId="1233385932" sldId="278"/>
            <ac:spMk id="8" creationId="{C5176844-69C3-4F79-BE38-EA5BDDF4FEA4}"/>
          </ac:spMkLst>
        </pc:spChg>
        <pc:spChg chg="add del">
          <ac:chgData name="Rana Ghosh" userId="c72f97854d718ddd" providerId="LiveId" clId="{9B1E1702-75D8-4EE6-BC32-36368EB6A960}" dt="2023-04-21T16:08:59.131" v="2449" actId="26606"/>
          <ac:spMkLst>
            <pc:docMk/>
            <pc:sldMk cId="1233385932" sldId="278"/>
            <ac:spMk id="10" creationId="{1CF1AAE4-D0BC-430F-A613-7BBAAECA0C2D}"/>
          </ac:spMkLst>
        </pc:spChg>
        <pc:spChg chg="add del">
          <ac:chgData name="Rana Ghosh" userId="c72f97854d718ddd" providerId="LiveId" clId="{9B1E1702-75D8-4EE6-BC32-36368EB6A960}" dt="2023-04-21T16:08:59.131" v="2449" actId="26606"/>
          <ac:spMkLst>
            <pc:docMk/>
            <pc:sldMk cId="1233385932" sldId="278"/>
            <ac:spMk id="12" creationId="{A101E513-AF74-4E9D-A31F-99664250722D}"/>
          </ac:spMkLst>
        </pc:spChg>
        <pc:spChg chg="add">
          <ac:chgData name="Rana Ghosh" userId="c72f97854d718ddd" providerId="LiveId" clId="{9B1E1702-75D8-4EE6-BC32-36368EB6A960}" dt="2023-04-21T16:08:59.131" v="2449" actId="26606"/>
          <ac:spMkLst>
            <pc:docMk/>
            <pc:sldMk cId="1233385932" sldId="278"/>
            <ac:spMk id="14" creationId="{C5176844-69C3-4F79-BE38-EA5BDDF4FEA4}"/>
          </ac:spMkLst>
        </pc:spChg>
        <pc:spChg chg="add">
          <ac:chgData name="Rana Ghosh" userId="c72f97854d718ddd" providerId="LiveId" clId="{9B1E1702-75D8-4EE6-BC32-36368EB6A960}" dt="2023-04-21T16:08:59.131" v="2449" actId="26606"/>
          <ac:spMkLst>
            <pc:docMk/>
            <pc:sldMk cId="1233385932" sldId="278"/>
            <ac:spMk id="15" creationId="{5EF13EA1-F66C-4347-AEBF-A5438DF27CF0}"/>
          </ac:spMkLst>
        </pc:spChg>
        <pc:spChg chg="add">
          <ac:chgData name="Rana Ghosh" userId="c72f97854d718ddd" providerId="LiveId" clId="{9B1E1702-75D8-4EE6-BC32-36368EB6A960}" dt="2023-04-21T16:08:59.131" v="2449" actId="26606"/>
          <ac:spMkLst>
            <pc:docMk/>
            <pc:sldMk cId="1233385932" sldId="278"/>
            <ac:spMk id="16" creationId="{A101E513-AF74-4E9D-A31F-99664250722D}"/>
          </ac:spMkLst>
        </pc:spChg>
        <pc:spChg chg="del">
          <ac:chgData name="Rana Ghosh" userId="c72f97854d718ddd" providerId="LiveId" clId="{9B1E1702-75D8-4EE6-BC32-36368EB6A960}" dt="2023-04-21T15:51:39.720" v="2310"/>
          <ac:spMkLst>
            <pc:docMk/>
            <pc:sldMk cId="1233385932" sldId="278"/>
            <ac:spMk id="17" creationId="{C5176844-69C3-4F79-BE38-EA5BDDF4FEA4}"/>
          </ac:spMkLst>
        </pc:spChg>
        <pc:spChg chg="del">
          <ac:chgData name="Rana Ghosh" userId="c72f97854d718ddd" providerId="LiveId" clId="{9B1E1702-75D8-4EE6-BC32-36368EB6A960}" dt="2023-04-21T15:51:39.720" v="2310"/>
          <ac:spMkLst>
            <pc:docMk/>
            <pc:sldMk cId="1233385932" sldId="278"/>
            <ac:spMk id="19" creationId="{1CF1AAE4-D0BC-430F-A613-7BBAAECA0C2D}"/>
          </ac:spMkLst>
        </pc:spChg>
        <pc:spChg chg="del">
          <ac:chgData name="Rana Ghosh" userId="c72f97854d718ddd" providerId="LiveId" clId="{9B1E1702-75D8-4EE6-BC32-36368EB6A960}" dt="2023-04-21T15:51:39.720" v="2310"/>
          <ac:spMkLst>
            <pc:docMk/>
            <pc:sldMk cId="1233385932" sldId="278"/>
            <ac:spMk id="21" creationId="{A101E513-AF74-4E9D-A31F-99664250722D}"/>
          </ac:spMkLst>
        </pc:spChg>
        <pc:picChg chg="add mod">
          <ac:chgData name="Rana Ghosh" userId="c72f97854d718ddd" providerId="LiveId" clId="{9B1E1702-75D8-4EE6-BC32-36368EB6A960}" dt="2023-04-21T16:08:59.131" v="2449" actId="26606"/>
          <ac:picMkLst>
            <pc:docMk/>
            <pc:sldMk cId="1233385932" sldId="278"/>
            <ac:picMk id="5" creationId="{59FB5E64-5F7E-0166-33DA-32CAAC066085}"/>
          </ac:picMkLst>
        </pc:picChg>
      </pc:sldChg>
      <pc:sldChg chg="new del">
        <pc:chgData name="Rana Ghosh" userId="c72f97854d718ddd" providerId="LiveId" clId="{9B1E1702-75D8-4EE6-BC32-36368EB6A960}" dt="2023-04-21T15:51:33.701" v="2306" actId="47"/>
        <pc:sldMkLst>
          <pc:docMk/>
          <pc:sldMk cId="3782820122" sldId="278"/>
        </pc:sldMkLst>
      </pc:sldChg>
      <pc:sldChg chg="addSp delSp modSp add mod ord setBg delDesignElem">
        <pc:chgData name="Rana Ghosh" userId="c72f97854d718ddd" providerId="LiveId" clId="{9B1E1702-75D8-4EE6-BC32-36368EB6A960}" dt="2023-04-21T16:10:48.773" v="2453" actId="21"/>
        <pc:sldMkLst>
          <pc:docMk/>
          <pc:sldMk cId="524149990" sldId="279"/>
        </pc:sldMkLst>
        <pc:spChg chg="mod">
          <ac:chgData name="Rana Ghosh" userId="c72f97854d718ddd" providerId="LiveId" clId="{9B1E1702-75D8-4EE6-BC32-36368EB6A960}" dt="2023-04-21T16:06:37.715" v="2393" actId="26606"/>
          <ac:spMkLst>
            <pc:docMk/>
            <pc:sldMk cId="524149990" sldId="279"/>
            <ac:spMk id="2" creationId="{C7E66EE2-3021-050C-C1B9-70E55BAB4161}"/>
          </ac:spMkLst>
        </pc:spChg>
        <pc:spChg chg="mod">
          <ac:chgData name="Rana Ghosh" userId="c72f97854d718ddd" providerId="LiveId" clId="{9B1E1702-75D8-4EE6-BC32-36368EB6A960}" dt="2023-04-21T16:06:37.715" v="2393" actId="26606"/>
          <ac:spMkLst>
            <pc:docMk/>
            <pc:sldMk cId="524149990" sldId="279"/>
            <ac:spMk id="3" creationId="{175F1B10-923A-6A3F-B5E8-63CE6DCCFDC7}"/>
          </ac:spMkLst>
        </pc:spChg>
        <pc:spChg chg="add del">
          <ac:chgData name="Rana Ghosh" userId="c72f97854d718ddd" providerId="LiveId" clId="{9B1E1702-75D8-4EE6-BC32-36368EB6A960}" dt="2023-04-21T16:06:37.715" v="2393" actId="26606"/>
          <ac:spMkLst>
            <pc:docMk/>
            <pc:sldMk cId="524149990" sldId="279"/>
            <ac:spMk id="8" creationId="{C5176844-69C3-4F79-BE38-EA5BDDF4FEA4}"/>
          </ac:spMkLst>
        </pc:spChg>
        <pc:spChg chg="add del">
          <ac:chgData name="Rana Ghosh" userId="c72f97854d718ddd" providerId="LiveId" clId="{9B1E1702-75D8-4EE6-BC32-36368EB6A960}" dt="2023-04-21T16:06:37.715" v="2393" actId="26606"/>
          <ac:spMkLst>
            <pc:docMk/>
            <pc:sldMk cId="524149990" sldId="279"/>
            <ac:spMk id="10" creationId="{1CF1AAE4-D0BC-430F-A613-7BBAAECA0C2D}"/>
          </ac:spMkLst>
        </pc:spChg>
        <pc:spChg chg="add del">
          <ac:chgData name="Rana Ghosh" userId="c72f97854d718ddd" providerId="LiveId" clId="{9B1E1702-75D8-4EE6-BC32-36368EB6A960}" dt="2023-04-21T16:06:37.715" v="2393" actId="26606"/>
          <ac:spMkLst>
            <pc:docMk/>
            <pc:sldMk cId="524149990" sldId="279"/>
            <ac:spMk id="12" creationId="{A101E513-AF74-4E9D-A31F-99664250722D}"/>
          </ac:spMkLst>
        </pc:spChg>
        <pc:spChg chg="add del mod">
          <ac:chgData name="Rana Ghosh" userId="c72f97854d718ddd" providerId="LiveId" clId="{9B1E1702-75D8-4EE6-BC32-36368EB6A960}" dt="2023-04-21T16:10:48.773" v="2453" actId="21"/>
          <ac:spMkLst>
            <pc:docMk/>
            <pc:sldMk cId="524149990" sldId="279"/>
            <ac:spMk id="13" creationId="{7D76B31B-4E76-8ADF-20D8-A312240D2B75}"/>
          </ac:spMkLst>
        </pc:spChg>
        <pc:spChg chg="add del">
          <ac:chgData name="Rana Ghosh" userId="c72f97854d718ddd" providerId="LiveId" clId="{9B1E1702-75D8-4EE6-BC32-36368EB6A960}" dt="2023-04-21T16:06:37.706" v="2392" actId="26606"/>
          <ac:spMkLst>
            <pc:docMk/>
            <pc:sldMk cId="524149990" sldId="279"/>
            <ac:spMk id="14" creationId="{DD4C4B28-6B4B-4445-8535-F516D74E4AA9}"/>
          </ac:spMkLst>
        </pc:spChg>
        <pc:spChg chg="add del">
          <ac:chgData name="Rana Ghosh" userId="c72f97854d718ddd" providerId="LiveId" clId="{9B1E1702-75D8-4EE6-BC32-36368EB6A960}" dt="2023-04-21T16:06:37.706" v="2392" actId="26606"/>
          <ac:spMkLst>
            <pc:docMk/>
            <pc:sldMk cId="524149990" sldId="279"/>
            <ac:spMk id="16" creationId="{55B419A7-F817-4767-8CCB-FB0E189C4ACD}"/>
          </ac:spMkLst>
        </pc:spChg>
        <pc:spChg chg="del">
          <ac:chgData name="Rana Ghosh" userId="c72f97854d718ddd" providerId="LiveId" clId="{9B1E1702-75D8-4EE6-BC32-36368EB6A960}" dt="2023-04-21T15:51:40.097" v="2312"/>
          <ac:spMkLst>
            <pc:docMk/>
            <pc:sldMk cId="524149990" sldId="279"/>
            <ac:spMk id="17" creationId="{C5176844-69C3-4F79-BE38-EA5BDDF4FEA4}"/>
          </ac:spMkLst>
        </pc:spChg>
        <pc:spChg chg="del">
          <ac:chgData name="Rana Ghosh" userId="c72f97854d718ddd" providerId="LiveId" clId="{9B1E1702-75D8-4EE6-BC32-36368EB6A960}" dt="2023-04-21T15:51:40.097" v="2312"/>
          <ac:spMkLst>
            <pc:docMk/>
            <pc:sldMk cId="524149990" sldId="279"/>
            <ac:spMk id="19" creationId="{1CF1AAE4-D0BC-430F-A613-7BBAAECA0C2D}"/>
          </ac:spMkLst>
        </pc:spChg>
        <pc:spChg chg="del">
          <ac:chgData name="Rana Ghosh" userId="c72f97854d718ddd" providerId="LiveId" clId="{9B1E1702-75D8-4EE6-BC32-36368EB6A960}" dt="2023-04-21T15:51:40.097" v="2312"/>
          <ac:spMkLst>
            <pc:docMk/>
            <pc:sldMk cId="524149990" sldId="279"/>
            <ac:spMk id="21" creationId="{A101E513-AF74-4E9D-A31F-99664250722D}"/>
          </ac:spMkLst>
        </pc:spChg>
        <pc:spChg chg="add del">
          <ac:chgData name="Rana Ghosh" userId="c72f97854d718ddd" providerId="LiveId" clId="{9B1E1702-75D8-4EE6-BC32-36368EB6A960}" dt="2023-04-21T16:06:37.706" v="2392" actId="26606"/>
          <ac:spMkLst>
            <pc:docMk/>
            <pc:sldMk cId="524149990" sldId="279"/>
            <ac:spMk id="23" creationId="{AAD3D935-ECFC-4862-B395-207C13BAC3B7}"/>
          </ac:spMkLst>
        </pc:spChg>
        <pc:spChg chg="add del">
          <ac:chgData name="Rana Ghosh" userId="c72f97854d718ddd" providerId="LiveId" clId="{9B1E1702-75D8-4EE6-BC32-36368EB6A960}" dt="2023-04-21T16:06:37.706" v="2392" actId="26606"/>
          <ac:spMkLst>
            <pc:docMk/>
            <pc:sldMk cId="524149990" sldId="279"/>
            <ac:spMk id="27" creationId="{ADA271CD-3011-4A05-B4A3-80F1794684F2}"/>
          </ac:spMkLst>
        </pc:spChg>
        <pc:spChg chg="add">
          <ac:chgData name="Rana Ghosh" userId="c72f97854d718ddd" providerId="LiveId" clId="{9B1E1702-75D8-4EE6-BC32-36368EB6A960}" dt="2023-04-21T16:06:37.715" v="2393" actId="26606"/>
          <ac:spMkLst>
            <pc:docMk/>
            <pc:sldMk cId="524149990" sldId="279"/>
            <ac:spMk id="29" creationId="{DD4C4B28-6B4B-4445-8535-F516D74E4AA9}"/>
          </ac:spMkLst>
        </pc:spChg>
        <pc:spChg chg="add">
          <ac:chgData name="Rana Ghosh" userId="c72f97854d718ddd" providerId="LiveId" clId="{9B1E1702-75D8-4EE6-BC32-36368EB6A960}" dt="2023-04-21T16:06:37.715" v="2393" actId="26606"/>
          <ac:spMkLst>
            <pc:docMk/>
            <pc:sldMk cId="524149990" sldId="279"/>
            <ac:spMk id="31" creationId="{55B419A7-F817-4767-8CCB-FB0E189C4ACD}"/>
          </ac:spMkLst>
        </pc:spChg>
        <pc:spChg chg="add">
          <ac:chgData name="Rana Ghosh" userId="c72f97854d718ddd" providerId="LiveId" clId="{9B1E1702-75D8-4EE6-BC32-36368EB6A960}" dt="2023-04-21T16:06:37.715" v="2393" actId="26606"/>
          <ac:spMkLst>
            <pc:docMk/>
            <pc:sldMk cId="524149990" sldId="279"/>
            <ac:spMk id="32" creationId="{7AF9319C-2D9B-4868-AEAE-37298EA0F4B9}"/>
          </ac:spMkLst>
        </pc:spChg>
        <pc:spChg chg="add">
          <ac:chgData name="Rana Ghosh" userId="c72f97854d718ddd" providerId="LiveId" clId="{9B1E1702-75D8-4EE6-BC32-36368EB6A960}" dt="2023-04-21T16:06:37.715" v="2393" actId="26606"/>
          <ac:spMkLst>
            <pc:docMk/>
            <pc:sldMk cId="524149990" sldId="279"/>
            <ac:spMk id="33" creationId="{ADA271CD-3011-4A05-B4A3-80F1794684F2}"/>
          </ac:spMkLst>
        </pc:spChg>
        <pc:picChg chg="add mod ord">
          <ac:chgData name="Rana Ghosh" userId="c72f97854d718ddd" providerId="LiveId" clId="{9B1E1702-75D8-4EE6-BC32-36368EB6A960}" dt="2023-04-21T16:07:02.707" v="2402" actId="14100"/>
          <ac:picMkLst>
            <pc:docMk/>
            <pc:sldMk cId="524149990" sldId="279"/>
            <ac:picMk id="5" creationId="{544CD818-1787-90C8-0515-C43645584157}"/>
          </ac:picMkLst>
        </pc:picChg>
        <pc:picChg chg="add mod ord">
          <ac:chgData name="Rana Ghosh" userId="c72f97854d718ddd" providerId="LiveId" clId="{9B1E1702-75D8-4EE6-BC32-36368EB6A960}" dt="2023-04-21T16:07:15.347" v="2407" actId="14100"/>
          <ac:picMkLst>
            <pc:docMk/>
            <pc:sldMk cId="524149990" sldId="279"/>
            <ac:picMk id="7" creationId="{1FD347C7-A1E7-071E-437E-AF83B46E57D0}"/>
          </ac:picMkLst>
        </pc:picChg>
        <pc:picChg chg="add mod">
          <ac:chgData name="Rana Ghosh" userId="c72f97854d718ddd" providerId="LiveId" clId="{9B1E1702-75D8-4EE6-BC32-36368EB6A960}" dt="2023-04-21T16:07:12.411" v="2406" actId="14100"/>
          <ac:picMkLst>
            <pc:docMk/>
            <pc:sldMk cId="524149990" sldId="279"/>
            <ac:picMk id="11" creationId="{A78EFB83-6642-0942-20B8-0CAE6C9D6AD9}"/>
          </ac:picMkLst>
        </pc:picChg>
        <pc:cxnChg chg="add del">
          <ac:chgData name="Rana Ghosh" userId="c72f97854d718ddd" providerId="LiveId" clId="{9B1E1702-75D8-4EE6-BC32-36368EB6A960}" dt="2023-04-21T16:06:37.706" v="2392" actId="26606"/>
          <ac:cxnSpMkLst>
            <pc:docMk/>
            <pc:sldMk cId="524149990" sldId="279"/>
            <ac:cxnSpMk id="15" creationId="{0CB1C732-7193-4253-8746-850D090A6B4E}"/>
          </ac:cxnSpMkLst>
        </pc:cxnChg>
        <pc:cxnChg chg="add del">
          <ac:chgData name="Rana Ghosh" userId="c72f97854d718ddd" providerId="LiveId" clId="{9B1E1702-75D8-4EE6-BC32-36368EB6A960}" dt="2023-04-21T16:06:37.706" v="2392" actId="26606"/>
          <ac:cxnSpMkLst>
            <pc:docMk/>
            <pc:sldMk cId="524149990" sldId="279"/>
            <ac:cxnSpMk id="25" creationId="{E3B95BE3-D5B2-4F38-9A01-17866C9FBA6E}"/>
          </ac:cxnSpMkLst>
        </pc:cxnChg>
        <pc:cxnChg chg="add">
          <ac:chgData name="Rana Ghosh" userId="c72f97854d718ddd" providerId="LiveId" clId="{9B1E1702-75D8-4EE6-BC32-36368EB6A960}" dt="2023-04-21T16:06:37.715" v="2393" actId="26606"/>
          <ac:cxnSpMkLst>
            <pc:docMk/>
            <pc:sldMk cId="524149990" sldId="279"/>
            <ac:cxnSpMk id="30" creationId="{0CB1C732-7193-4253-8746-850D090A6B4E}"/>
          </ac:cxnSpMkLst>
        </pc:cxnChg>
      </pc:sldChg>
      <pc:sldChg chg="addSp delSp modSp add mod setBg setClrOvrMap delDesignElem">
        <pc:chgData name="Rana Ghosh" userId="c72f97854d718ddd" providerId="LiveId" clId="{9B1E1702-75D8-4EE6-BC32-36368EB6A960}" dt="2023-04-21T17:00:20.809" v="2585" actId="26606"/>
        <pc:sldMkLst>
          <pc:docMk/>
          <pc:sldMk cId="1408552470" sldId="280"/>
        </pc:sldMkLst>
        <pc:spChg chg="mod">
          <ac:chgData name="Rana Ghosh" userId="c72f97854d718ddd" providerId="LiveId" clId="{9B1E1702-75D8-4EE6-BC32-36368EB6A960}" dt="2023-04-21T17:00:20.809" v="2585" actId="26606"/>
          <ac:spMkLst>
            <pc:docMk/>
            <pc:sldMk cId="1408552470" sldId="280"/>
            <ac:spMk id="2" creationId="{C7E66EE2-3021-050C-C1B9-70E55BAB4161}"/>
          </ac:spMkLst>
        </pc:spChg>
        <pc:spChg chg="mod ord">
          <ac:chgData name="Rana Ghosh" userId="c72f97854d718ddd" providerId="LiveId" clId="{9B1E1702-75D8-4EE6-BC32-36368EB6A960}" dt="2023-04-21T17:00:20.809" v="2585" actId="26606"/>
          <ac:spMkLst>
            <pc:docMk/>
            <pc:sldMk cId="1408552470" sldId="280"/>
            <ac:spMk id="3" creationId="{175F1B10-923A-6A3F-B5E8-63CE6DCCFDC7}"/>
          </ac:spMkLst>
        </pc:spChg>
        <pc:spChg chg="add del">
          <ac:chgData name="Rana Ghosh" userId="c72f97854d718ddd" providerId="LiveId" clId="{9B1E1702-75D8-4EE6-BC32-36368EB6A960}" dt="2023-04-21T17:00:20.809" v="2585" actId="26606"/>
          <ac:spMkLst>
            <pc:docMk/>
            <pc:sldMk cId="1408552470" sldId="280"/>
            <ac:spMk id="5" creationId="{C5176844-69C3-4F79-BE38-EA5BDDF4FEA4}"/>
          </ac:spMkLst>
        </pc:spChg>
        <pc:spChg chg="add del">
          <ac:chgData name="Rana Ghosh" userId="c72f97854d718ddd" providerId="LiveId" clId="{9B1E1702-75D8-4EE6-BC32-36368EB6A960}" dt="2023-04-21T17:00:20.809" v="2585" actId="26606"/>
          <ac:spMkLst>
            <pc:docMk/>
            <pc:sldMk cId="1408552470" sldId="280"/>
            <ac:spMk id="6" creationId="{1CF1AAE4-D0BC-430F-A613-7BBAAECA0C2D}"/>
          </ac:spMkLst>
        </pc:spChg>
        <pc:spChg chg="add del">
          <ac:chgData name="Rana Ghosh" userId="c72f97854d718ddd" providerId="LiveId" clId="{9B1E1702-75D8-4EE6-BC32-36368EB6A960}" dt="2023-04-21T17:00:20.809" v="2585" actId="26606"/>
          <ac:spMkLst>
            <pc:docMk/>
            <pc:sldMk cId="1408552470" sldId="280"/>
            <ac:spMk id="7" creationId="{A101E513-AF74-4E9D-A31F-99664250722D}"/>
          </ac:spMkLst>
        </pc:spChg>
        <pc:spChg chg="del">
          <ac:chgData name="Rana Ghosh" userId="c72f97854d718ddd" providerId="LiveId" clId="{9B1E1702-75D8-4EE6-BC32-36368EB6A960}" dt="2023-04-21T16:08:33.094" v="2412"/>
          <ac:spMkLst>
            <pc:docMk/>
            <pc:sldMk cId="1408552470" sldId="280"/>
            <ac:spMk id="8" creationId="{C5176844-69C3-4F79-BE38-EA5BDDF4FEA4}"/>
          </ac:spMkLst>
        </pc:spChg>
        <pc:spChg chg="del">
          <ac:chgData name="Rana Ghosh" userId="c72f97854d718ddd" providerId="LiveId" clId="{9B1E1702-75D8-4EE6-BC32-36368EB6A960}" dt="2023-04-21T16:08:33.094" v="2412"/>
          <ac:spMkLst>
            <pc:docMk/>
            <pc:sldMk cId="1408552470" sldId="280"/>
            <ac:spMk id="10" creationId="{1CF1AAE4-D0BC-430F-A613-7BBAAECA0C2D}"/>
          </ac:spMkLst>
        </pc:spChg>
        <pc:spChg chg="del">
          <ac:chgData name="Rana Ghosh" userId="c72f97854d718ddd" providerId="LiveId" clId="{9B1E1702-75D8-4EE6-BC32-36368EB6A960}" dt="2023-04-21T16:08:33.094" v="2412"/>
          <ac:spMkLst>
            <pc:docMk/>
            <pc:sldMk cId="1408552470" sldId="280"/>
            <ac:spMk id="12" creationId="{A101E513-AF74-4E9D-A31F-99664250722D}"/>
          </ac:spMkLst>
        </pc:spChg>
        <pc:spChg chg="add">
          <ac:chgData name="Rana Ghosh" userId="c72f97854d718ddd" providerId="LiveId" clId="{9B1E1702-75D8-4EE6-BC32-36368EB6A960}" dt="2023-04-21T17:00:20.809" v="2585" actId="26606"/>
          <ac:spMkLst>
            <pc:docMk/>
            <pc:sldMk cId="1408552470" sldId="280"/>
            <ac:spMk id="18" creationId="{C5176844-69C3-4F79-BE38-EA5BDDF4FEA4}"/>
          </ac:spMkLst>
        </pc:spChg>
        <pc:spChg chg="add">
          <ac:chgData name="Rana Ghosh" userId="c72f97854d718ddd" providerId="LiveId" clId="{9B1E1702-75D8-4EE6-BC32-36368EB6A960}" dt="2023-04-21T17:00:20.809" v="2585" actId="26606"/>
          <ac:spMkLst>
            <pc:docMk/>
            <pc:sldMk cId="1408552470" sldId="280"/>
            <ac:spMk id="20" creationId="{5EF13EA1-F66C-4347-AEBF-A5438DF27CF0}"/>
          </ac:spMkLst>
        </pc:spChg>
        <pc:spChg chg="add">
          <ac:chgData name="Rana Ghosh" userId="c72f97854d718ddd" providerId="LiveId" clId="{9B1E1702-75D8-4EE6-BC32-36368EB6A960}" dt="2023-04-21T17:00:20.809" v="2585" actId="26606"/>
          <ac:spMkLst>
            <pc:docMk/>
            <pc:sldMk cId="1408552470" sldId="280"/>
            <ac:spMk id="22" creationId="{A101E513-AF74-4E9D-A31F-99664250722D}"/>
          </ac:spMkLst>
        </pc:spChg>
        <pc:picChg chg="add del">
          <ac:chgData name="Rana Ghosh" userId="c72f97854d718ddd" providerId="LiveId" clId="{9B1E1702-75D8-4EE6-BC32-36368EB6A960}" dt="2023-04-21T16:13:30.852" v="2478" actId="21"/>
          <ac:picMkLst>
            <pc:docMk/>
            <pc:sldMk cId="1408552470" sldId="280"/>
            <ac:picMk id="9" creationId="{A68D2591-5D07-E00A-7BE8-C89E5C5276CC}"/>
          </ac:picMkLst>
        </pc:picChg>
        <pc:picChg chg="add mod">
          <ac:chgData name="Rana Ghosh" userId="c72f97854d718ddd" providerId="LiveId" clId="{9B1E1702-75D8-4EE6-BC32-36368EB6A960}" dt="2023-04-21T17:00:20.809" v="2585" actId="26606"/>
          <ac:picMkLst>
            <pc:docMk/>
            <pc:sldMk cId="1408552470" sldId="280"/>
            <ac:picMk id="13" creationId="{B22880CB-BFE1-6484-C4EC-C67354B0EFAF}"/>
          </ac:picMkLst>
        </pc:picChg>
      </pc:sldChg>
      <pc:sldChg chg="addSp delSp modSp add mod setBg delDesignElem">
        <pc:chgData name="Rana Ghosh" userId="c72f97854d718ddd" providerId="LiveId" clId="{9B1E1702-75D8-4EE6-BC32-36368EB6A960}" dt="2023-04-21T17:23:02.946" v="2671" actId="1076"/>
        <pc:sldMkLst>
          <pc:docMk/>
          <pc:sldMk cId="1216401293" sldId="281"/>
        </pc:sldMkLst>
        <pc:spChg chg="del">
          <ac:chgData name="Rana Ghosh" userId="c72f97854d718ddd" providerId="LiveId" clId="{9B1E1702-75D8-4EE6-BC32-36368EB6A960}" dt="2023-04-21T17:03:55.880" v="2587" actId="22"/>
          <ac:spMkLst>
            <pc:docMk/>
            <pc:sldMk cId="1216401293" sldId="281"/>
            <ac:spMk id="3" creationId="{175F1B10-923A-6A3F-B5E8-63CE6DCCFDC7}"/>
          </ac:spMkLst>
        </pc:spChg>
        <pc:spChg chg="add">
          <ac:chgData name="Rana Ghosh" userId="c72f97854d718ddd" providerId="LiveId" clId="{9B1E1702-75D8-4EE6-BC32-36368EB6A960}" dt="2023-04-21T16:56:22.215" v="2490" actId="26606"/>
          <ac:spMkLst>
            <pc:docMk/>
            <pc:sldMk cId="1216401293" sldId="281"/>
            <ac:spMk id="5" creationId="{C5176844-69C3-4F79-BE38-EA5BDDF4FEA4}"/>
          </ac:spMkLst>
        </pc:spChg>
        <pc:spChg chg="add">
          <ac:chgData name="Rana Ghosh" userId="c72f97854d718ddd" providerId="LiveId" clId="{9B1E1702-75D8-4EE6-BC32-36368EB6A960}" dt="2023-04-21T16:56:22.215" v="2490" actId="26606"/>
          <ac:spMkLst>
            <pc:docMk/>
            <pc:sldMk cId="1216401293" sldId="281"/>
            <ac:spMk id="6" creationId="{1CF1AAE4-D0BC-430F-A613-7BBAAECA0C2D}"/>
          </ac:spMkLst>
        </pc:spChg>
        <pc:spChg chg="add">
          <ac:chgData name="Rana Ghosh" userId="c72f97854d718ddd" providerId="LiveId" clId="{9B1E1702-75D8-4EE6-BC32-36368EB6A960}" dt="2023-04-21T16:56:22.215" v="2490" actId="26606"/>
          <ac:spMkLst>
            <pc:docMk/>
            <pc:sldMk cId="1216401293" sldId="281"/>
            <ac:spMk id="7" creationId="{A101E513-AF74-4E9D-A31F-99664250722D}"/>
          </ac:spMkLst>
        </pc:spChg>
        <pc:spChg chg="del">
          <ac:chgData name="Rana Ghosh" userId="c72f97854d718ddd" providerId="LiveId" clId="{9B1E1702-75D8-4EE6-BC32-36368EB6A960}" dt="2023-04-21T16:08:33.381" v="2414"/>
          <ac:spMkLst>
            <pc:docMk/>
            <pc:sldMk cId="1216401293" sldId="281"/>
            <ac:spMk id="8" creationId="{C5176844-69C3-4F79-BE38-EA5BDDF4FEA4}"/>
          </ac:spMkLst>
        </pc:spChg>
        <pc:spChg chg="del">
          <ac:chgData name="Rana Ghosh" userId="c72f97854d718ddd" providerId="LiveId" clId="{9B1E1702-75D8-4EE6-BC32-36368EB6A960}" dt="2023-04-21T16:08:33.381" v="2414"/>
          <ac:spMkLst>
            <pc:docMk/>
            <pc:sldMk cId="1216401293" sldId="281"/>
            <ac:spMk id="10" creationId="{1CF1AAE4-D0BC-430F-A613-7BBAAECA0C2D}"/>
          </ac:spMkLst>
        </pc:spChg>
        <pc:spChg chg="del">
          <ac:chgData name="Rana Ghosh" userId="c72f97854d718ddd" providerId="LiveId" clId="{9B1E1702-75D8-4EE6-BC32-36368EB6A960}" dt="2023-04-21T16:08:33.381" v="2414"/>
          <ac:spMkLst>
            <pc:docMk/>
            <pc:sldMk cId="1216401293" sldId="281"/>
            <ac:spMk id="12" creationId="{A101E513-AF74-4E9D-A31F-99664250722D}"/>
          </ac:spMkLst>
        </pc:spChg>
        <pc:picChg chg="add mod ord">
          <ac:chgData name="Rana Ghosh" userId="c72f97854d718ddd" providerId="LiveId" clId="{9B1E1702-75D8-4EE6-BC32-36368EB6A960}" dt="2023-04-21T17:23:01.114" v="2670" actId="1076"/>
          <ac:picMkLst>
            <pc:docMk/>
            <pc:sldMk cId="1216401293" sldId="281"/>
            <ac:picMk id="9" creationId="{1D039D6B-6057-F2CA-6093-FD5C6E3004EB}"/>
          </ac:picMkLst>
        </pc:picChg>
        <pc:picChg chg="add mod">
          <ac:chgData name="Rana Ghosh" userId="c72f97854d718ddd" providerId="LiveId" clId="{9B1E1702-75D8-4EE6-BC32-36368EB6A960}" dt="2023-04-21T17:23:02.946" v="2671" actId="1076"/>
          <ac:picMkLst>
            <pc:docMk/>
            <pc:sldMk cId="1216401293" sldId="281"/>
            <ac:picMk id="13" creationId="{F53ACC46-4745-48F2-2A6A-ADDC87CB490F}"/>
          </ac:picMkLst>
        </pc:picChg>
        <pc:picChg chg="add mod">
          <ac:chgData name="Rana Ghosh" userId="c72f97854d718ddd" providerId="LiveId" clId="{9B1E1702-75D8-4EE6-BC32-36368EB6A960}" dt="2023-04-21T17:22:55.370" v="2669" actId="1076"/>
          <ac:picMkLst>
            <pc:docMk/>
            <pc:sldMk cId="1216401293" sldId="281"/>
            <ac:picMk id="15" creationId="{87685170-F534-1648-7DA9-73EAC2FCFD01}"/>
          </ac:picMkLst>
        </pc:picChg>
      </pc:sldChg>
      <pc:sldChg chg="addSp delSp modSp add mod setBg delDesignElem">
        <pc:chgData name="Rana Ghosh" userId="c72f97854d718ddd" providerId="LiveId" clId="{9B1E1702-75D8-4EE6-BC32-36368EB6A960}" dt="2023-04-21T17:22:43.890" v="2665" actId="478"/>
        <pc:sldMkLst>
          <pc:docMk/>
          <pc:sldMk cId="1370388351" sldId="282"/>
        </pc:sldMkLst>
        <pc:spChg chg="del mod">
          <ac:chgData name="Rana Ghosh" userId="c72f97854d718ddd" providerId="LiveId" clId="{9B1E1702-75D8-4EE6-BC32-36368EB6A960}" dt="2023-04-21T17:22:43.890" v="2665" actId="478"/>
          <ac:spMkLst>
            <pc:docMk/>
            <pc:sldMk cId="1370388351" sldId="282"/>
            <ac:spMk id="3" creationId="{175F1B10-923A-6A3F-B5E8-63CE6DCCFDC7}"/>
          </ac:spMkLst>
        </pc:spChg>
        <pc:spChg chg="add">
          <ac:chgData name="Rana Ghosh" userId="c72f97854d718ddd" providerId="LiveId" clId="{9B1E1702-75D8-4EE6-BC32-36368EB6A960}" dt="2023-04-21T16:56:28.382" v="2491" actId="26606"/>
          <ac:spMkLst>
            <pc:docMk/>
            <pc:sldMk cId="1370388351" sldId="282"/>
            <ac:spMk id="8" creationId="{C5176844-69C3-4F79-BE38-EA5BDDF4FEA4}"/>
          </ac:spMkLst>
        </pc:spChg>
        <pc:spChg chg="add">
          <ac:chgData name="Rana Ghosh" userId="c72f97854d718ddd" providerId="LiveId" clId="{9B1E1702-75D8-4EE6-BC32-36368EB6A960}" dt="2023-04-21T16:56:28.382" v="2491" actId="26606"/>
          <ac:spMkLst>
            <pc:docMk/>
            <pc:sldMk cId="1370388351" sldId="282"/>
            <ac:spMk id="10" creationId="{1CF1AAE4-D0BC-430F-A613-7BBAAECA0C2D}"/>
          </ac:spMkLst>
        </pc:spChg>
        <pc:spChg chg="add">
          <ac:chgData name="Rana Ghosh" userId="c72f97854d718ddd" providerId="LiveId" clId="{9B1E1702-75D8-4EE6-BC32-36368EB6A960}" dt="2023-04-21T16:56:28.382" v="2491" actId="26606"/>
          <ac:spMkLst>
            <pc:docMk/>
            <pc:sldMk cId="1370388351" sldId="282"/>
            <ac:spMk id="12" creationId="{A101E513-AF74-4E9D-A31F-99664250722D}"/>
          </ac:spMkLst>
        </pc:spChg>
        <pc:spChg chg="del">
          <ac:chgData name="Rana Ghosh" userId="c72f97854d718ddd" providerId="LiveId" clId="{9B1E1702-75D8-4EE6-BC32-36368EB6A960}" dt="2023-04-21T16:14:32.552" v="2483"/>
          <ac:spMkLst>
            <pc:docMk/>
            <pc:sldMk cId="1370388351" sldId="282"/>
            <ac:spMk id="17" creationId="{C5176844-69C3-4F79-BE38-EA5BDDF4FEA4}"/>
          </ac:spMkLst>
        </pc:spChg>
        <pc:spChg chg="del">
          <ac:chgData name="Rana Ghosh" userId="c72f97854d718ddd" providerId="LiveId" clId="{9B1E1702-75D8-4EE6-BC32-36368EB6A960}" dt="2023-04-21T16:14:32.552" v="2483"/>
          <ac:spMkLst>
            <pc:docMk/>
            <pc:sldMk cId="1370388351" sldId="282"/>
            <ac:spMk id="19" creationId="{1CF1AAE4-D0BC-430F-A613-7BBAAECA0C2D}"/>
          </ac:spMkLst>
        </pc:spChg>
        <pc:spChg chg="del">
          <ac:chgData name="Rana Ghosh" userId="c72f97854d718ddd" providerId="LiveId" clId="{9B1E1702-75D8-4EE6-BC32-36368EB6A960}" dt="2023-04-21T16:14:32.552" v="2483"/>
          <ac:spMkLst>
            <pc:docMk/>
            <pc:sldMk cId="1370388351" sldId="282"/>
            <ac:spMk id="21" creationId="{A101E513-AF74-4E9D-A31F-99664250722D}"/>
          </ac:spMkLst>
        </pc:spChg>
        <pc:picChg chg="add mod">
          <ac:chgData name="Rana Ghosh" userId="c72f97854d718ddd" providerId="LiveId" clId="{9B1E1702-75D8-4EE6-BC32-36368EB6A960}" dt="2023-04-21T17:16:57.762" v="2602" actId="1076"/>
          <ac:picMkLst>
            <pc:docMk/>
            <pc:sldMk cId="1370388351" sldId="282"/>
            <ac:picMk id="5" creationId="{3D34746E-3E79-C8C8-3D38-7172A9FFD8A5}"/>
          </ac:picMkLst>
        </pc:picChg>
        <pc:picChg chg="add mod">
          <ac:chgData name="Rana Ghosh" userId="c72f97854d718ddd" providerId="LiveId" clId="{9B1E1702-75D8-4EE6-BC32-36368EB6A960}" dt="2023-04-21T17:16:55.065" v="2601" actId="14100"/>
          <ac:picMkLst>
            <pc:docMk/>
            <pc:sldMk cId="1370388351" sldId="282"/>
            <ac:picMk id="7" creationId="{8EA3DDF3-4CDF-1502-25BE-9E6E568926D9}"/>
          </ac:picMkLst>
        </pc:picChg>
        <pc:picChg chg="add mod">
          <ac:chgData name="Rana Ghosh" userId="c72f97854d718ddd" providerId="LiveId" clId="{9B1E1702-75D8-4EE6-BC32-36368EB6A960}" dt="2023-04-21T17:16:37.042" v="2596" actId="1076"/>
          <ac:picMkLst>
            <pc:docMk/>
            <pc:sldMk cId="1370388351" sldId="282"/>
            <ac:picMk id="11" creationId="{0E1A7599-26B6-CFBD-F7F3-83E7A075A262}"/>
          </ac:picMkLst>
        </pc:picChg>
        <pc:picChg chg="add mod">
          <ac:chgData name="Rana Ghosh" userId="c72f97854d718ddd" providerId="LiveId" clId="{9B1E1702-75D8-4EE6-BC32-36368EB6A960}" dt="2023-04-21T17:16:34.041" v="2595" actId="1076"/>
          <ac:picMkLst>
            <pc:docMk/>
            <pc:sldMk cId="1370388351" sldId="282"/>
            <ac:picMk id="14" creationId="{1474FD89-E709-B640-CBEB-A25754DFE699}"/>
          </ac:picMkLst>
        </pc:picChg>
      </pc:sldChg>
      <pc:sldChg chg="addSp delSp modSp add mod setBg setClrOvrMap delDesignElem">
        <pc:chgData name="Rana Ghosh" userId="c72f97854d718ddd" providerId="LiveId" clId="{9B1E1702-75D8-4EE6-BC32-36368EB6A960}" dt="2023-04-21T17:22:31.450" v="2664" actId="26606"/>
        <pc:sldMkLst>
          <pc:docMk/>
          <pc:sldMk cId="498470634" sldId="283"/>
        </pc:sldMkLst>
        <pc:spChg chg="mod">
          <ac:chgData name="Rana Ghosh" userId="c72f97854d718ddd" providerId="LiveId" clId="{9B1E1702-75D8-4EE6-BC32-36368EB6A960}" dt="2023-04-21T17:22:31.450" v="2664" actId="26606"/>
          <ac:spMkLst>
            <pc:docMk/>
            <pc:sldMk cId="498470634" sldId="283"/>
            <ac:spMk id="2" creationId="{C7E66EE2-3021-050C-C1B9-70E55BAB4161}"/>
          </ac:spMkLst>
        </pc:spChg>
        <pc:spChg chg="mod ord">
          <ac:chgData name="Rana Ghosh" userId="c72f97854d718ddd" providerId="LiveId" clId="{9B1E1702-75D8-4EE6-BC32-36368EB6A960}" dt="2023-04-21T17:22:31.450" v="2664" actId="26606"/>
          <ac:spMkLst>
            <pc:docMk/>
            <pc:sldMk cId="498470634" sldId="283"/>
            <ac:spMk id="3" creationId="{175F1B10-923A-6A3F-B5E8-63CE6DCCFDC7}"/>
          </ac:spMkLst>
        </pc:spChg>
        <pc:spChg chg="add del">
          <ac:chgData name="Rana Ghosh" userId="c72f97854d718ddd" providerId="LiveId" clId="{9B1E1702-75D8-4EE6-BC32-36368EB6A960}" dt="2023-04-21T17:22:31.450" v="2664" actId="26606"/>
          <ac:spMkLst>
            <pc:docMk/>
            <pc:sldMk cId="498470634" sldId="283"/>
            <ac:spMk id="8" creationId="{C5176844-69C3-4F79-BE38-EA5BDDF4FEA4}"/>
          </ac:spMkLst>
        </pc:spChg>
        <pc:spChg chg="add del">
          <ac:chgData name="Rana Ghosh" userId="c72f97854d718ddd" providerId="LiveId" clId="{9B1E1702-75D8-4EE6-BC32-36368EB6A960}" dt="2023-04-21T17:22:31.450" v="2664" actId="26606"/>
          <ac:spMkLst>
            <pc:docMk/>
            <pc:sldMk cId="498470634" sldId="283"/>
            <ac:spMk id="10" creationId="{1CF1AAE4-D0BC-430F-A613-7BBAAECA0C2D}"/>
          </ac:spMkLst>
        </pc:spChg>
        <pc:spChg chg="add del">
          <ac:chgData name="Rana Ghosh" userId="c72f97854d718ddd" providerId="LiveId" clId="{9B1E1702-75D8-4EE6-BC32-36368EB6A960}" dt="2023-04-21T17:22:31.450" v="2664" actId="26606"/>
          <ac:spMkLst>
            <pc:docMk/>
            <pc:sldMk cId="498470634" sldId="283"/>
            <ac:spMk id="12" creationId="{A101E513-AF74-4E9D-A31F-99664250722D}"/>
          </ac:spMkLst>
        </pc:spChg>
        <pc:spChg chg="add">
          <ac:chgData name="Rana Ghosh" userId="c72f97854d718ddd" providerId="LiveId" clId="{9B1E1702-75D8-4EE6-BC32-36368EB6A960}" dt="2023-04-21T17:22:31.450" v="2664" actId="26606"/>
          <ac:spMkLst>
            <pc:docMk/>
            <pc:sldMk cId="498470634" sldId="283"/>
            <ac:spMk id="14" creationId="{C5176844-69C3-4F79-BE38-EA5BDDF4FEA4}"/>
          </ac:spMkLst>
        </pc:spChg>
        <pc:spChg chg="add">
          <ac:chgData name="Rana Ghosh" userId="c72f97854d718ddd" providerId="LiveId" clId="{9B1E1702-75D8-4EE6-BC32-36368EB6A960}" dt="2023-04-21T17:22:31.450" v="2664" actId="26606"/>
          <ac:spMkLst>
            <pc:docMk/>
            <pc:sldMk cId="498470634" sldId="283"/>
            <ac:spMk id="15" creationId="{5EF13EA1-F66C-4347-AEBF-A5438DF27CF0}"/>
          </ac:spMkLst>
        </pc:spChg>
        <pc:spChg chg="add">
          <ac:chgData name="Rana Ghosh" userId="c72f97854d718ddd" providerId="LiveId" clId="{9B1E1702-75D8-4EE6-BC32-36368EB6A960}" dt="2023-04-21T17:22:31.450" v="2664" actId="26606"/>
          <ac:spMkLst>
            <pc:docMk/>
            <pc:sldMk cId="498470634" sldId="283"/>
            <ac:spMk id="16" creationId="{A101E513-AF74-4E9D-A31F-99664250722D}"/>
          </ac:spMkLst>
        </pc:spChg>
        <pc:spChg chg="del">
          <ac:chgData name="Rana Ghosh" userId="c72f97854d718ddd" providerId="LiveId" clId="{9B1E1702-75D8-4EE6-BC32-36368EB6A960}" dt="2023-04-21T16:14:32.760" v="2485"/>
          <ac:spMkLst>
            <pc:docMk/>
            <pc:sldMk cId="498470634" sldId="283"/>
            <ac:spMk id="17" creationId="{C5176844-69C3-4F79-BE38-EA5BDDF4FEA4}"/>
          </ac:spMkLst>
        </pc:spChg>
        <pc:spChg chg="del">
          <ac:chgData name="Rana Ghosh" userId="c72f97854d718ddd" providerId="LiveId" clId="{9B1E1702-75D8-4EE6-BC32-36368EB6A960}" dt="2023-04-21T16:14:32.760" v="2485"/>
          <ac:spMkLst>
            <pc:docMk/>
            <pc:sldMk cId="498470634" sldId="283"/>
            <ac:spMk id="19" creationId="{1CF1AAE4-D0BC-430F-A613-7BBAAECA0C2D}"/>
          </ac:spMkLst>
        </pc:spChg>
        <pc:spChg chg="del">
          <ac:chgData name="Rana Ghosh" userId="c72f97854d718ddd" providerId="LiveId" clId="{9B1E1702-75D8-4EE6-BC32-36368EB6A960}" dt="2023-04-21T16:14:32.760" v="2485"/>
          <ac:spMkLst>
            <pc:docMk/>
            <pc:sldMk cId="498470634" sldId="283"/>
            <ac:spMk id="21" creationId="{A101E513-AF74-4E9D-A31F-99664250722D}"/>
          </ac:spMkLst>
        </pc:spChg>
        <pc:picChg chg="add mod">
          <ac:chgData name="Rana Ghosh" userId="c72f97854d718ddd" providerId="LiveId" clId="{9B1E1702-75D8-4EE6-BC32-36368EB6A960}" dt="2023-04-21T17:22:31.450" v="2664" actId="26606"/>
          <ac:picMkLst>
            <pc:docMk/>
            <pc:sldMk cId="498470634" sldId="283"/>
            <ac:picMk id="5" creationId="{4B32A6B7-3D5F-5E92-FD45-44A4CE69B794}"/>
          </ac:picMkLst>
        </pc:picChg>
      </pc:sldChg>
      <pc:sldChg chg="addSp delSp modSp new mod ord setBg">
        <pc:chgData name="Rana Ghosh" userId="c72f97854d718ddd" providerId="LiveId" clId="{9B1E1702-75D8-4EE6-BC32-36368EB6A960}" dt="2023-04-21T17:42:18.948" v="2766" actId="1076"/>
        <pc:sldMkLst>
          <pc:docMk/>
          <pc:sldMk cId="2795603372" sldId="284"/>
        </pc:sldMkLst>
        <pc:spChg chg="mod">
          <ac:chgData name="Rana Ghosh" userId="c72f97854d718ddd" providerId="LiveId" clId="{9B1E1702-75D8-4EE6-BC32-36368EB6A960}" dt="2023-04-21T17:24:34.301" v="2699" actId="313"/>
          <ac:spMkLst>
            <pc:docMk/>
            <pc:sldMk cId="2795603372" sldId="284"/>
            <ac:spMk id="2" creationId="{C738032F-F136-1B4A-5277-C3D79820F62B}"/>
          </ac:spMkLst>
        </pc:spChg>
        <pc:spChg chg="mod">
          <ac:chgData name="Rana Ghosh" userId="c72f97854d718ddd" providerId="LiveId" clId="{9B1E1702-75D8-4EE6-BC32-36368EB6A960}" dt="2023-04-21T17:39:08.299" v="2754" actId="20577"/>
          <ac:spMkLst>
            <pc:docMk/>
            <pc:sldMk cId="2795603372" sldId="284"/>
            <ac:spMk id="3" creationId="{DA3D81B7-2A98-0B53-0066-3C043B5100B4}"/>
          </ac:spMkLst>
        </pc:spChg>
        <pc:spChg chg="add del">
          <ac:chgData name="Rana Ghosh" userId="c72f97854d718ddd" providerId="LiveId" clId="{9B1E1702-75D8-4EE6-BC32-36368EB6A960}" dt="2023-04-21T17:24:45.985" v="2700" actId="26606"/>
          <ac:spMkLst>
            <pc:docMk/>
            <pc:sldMk cId="2795603372" sldId="284"/>
            <ac:spMk id="8" creationId="{C5176844-69C3-4F79-BE38-EA5BDDF4FEA4}"/>
          </ac:spMkLst>
        </pc:spChg>
        <pc:spChg chg="add del">
          <ac:chgData name="Rana Ghosh" userId="c72f97854d718ddd" providerId="LiveId" clId="{9B1E1702-75D8-4EE6-BC32-36368EB6A960}" dt="2023-04-21T17:24:45.985" v="2700" actId="26606"/>
          <ac:spMkLst>
            <pc:docMk/>
            <pc:sldMk cId="2795603372" sldId="284"/>
            <ac:spMk id="10" creationId="{1CF1AAE4-D0BC-430F-A613-7BBAAECA0C2D}"/>
          </ac:spMkLst>
        </pc:spChg>
        <pc:spChg chg="add del">
          <ac:chgData name="Rana Ghosh" userId="c72f97854d718ddd" providerId="LiveId" clId="{9B1E1702-75D8-4EE6-BC32-36368EB6A960}" dt="2023-04-21T17:24:45.985" v="2700" actId="26606"/>
          <ac:spMkLst>
            <pc:docMk/>
            <pc:sldMk cId="2795603372" sldId="284"/>
            <ac:spMk id="12" creationId="{A101E513-AF74-4E9D-A31F-99664250722D}"/>
          </ac:spMkLst>
        </pc:spChg>
        <pc:spChg chg="add">
          <ac:chgData name="Rana Ghosh" userId="c72f97854d718ddd" providerId="LiveId" clId="{9B1E1702-75D8-4EE6-BC32-36368EB6A960}" dt="2023-04-21T17:24:45.985" v="2700" actId="26606"/>
          <ac:spMkLst>
            <pc:docMk/>
            <pc:sldMk cId="2795603372" sldId="284"/>
            <ac:spMk id="17" creationId="{C5176844-69C3-4F79-BE38-EA5BDDF4FEA4}"/>
          </ac:spMkLst>
        </pc:spChg>
        <pc:spChg chg="add">
          <ac:chgData name="Rana Ghosh" userId="c72f97854d718ddd" providerId="LiveId" clId="{9B1E1702-75D8-4EE6-BC32-36368EB6A960}" dt="2023-04-21T17:24:45.985" v="2700" actId="26606"/>
          <ac:spMkLst>
            <pc:docMk/>
            <pc:sldMk cId="2795603372" sldId="284"/>
            <ac:spMk id="19" creationId="{1CF1AAE4-D0BC-430F-A613-7BBAAECA0C2D}"/>
          </ac:spMkLst>
        </pc:spChg>
        <pc:spChg chg="add">
          <ac:chgData name="Rana Ghosh" userId="c72f97854d718ddd" providerId="LiveId" clId="{9B1E1702-75D8-4EE6-BC32-36368EB6A960}" dt="2023-04-21T17:24:45.985" v="2700" actId="26606"/>
          <ac:spMkLst>
            <pc:docMk/>
            <pc:sldMk cId="2795603372" sldId="284"/>
            <ac:spMk id="21" creationId="{A101E513-AF74-4E9D-A31F-99664250722D}"/>
          </ac:spMkLst>
        </pc:spChg>
        <pc:picChg chg="add del mod">
          <ac:chgData name="Rana Ghosh" userId="c72f97854d718ddd" providerId="LiveId" clId="{9B1E1702-75D8-4EE6-BC32-36368EB6A960}" dt="2023-04-21T17:41:32.476" v="2758" actId="478"/>
          <ac:picMkLst>
            <pc:docMk/>
            <pc:sldMk cId="2795603372" sldId="284"/>
            <ac:picMk id="5" creationId="{417C0B63-FD5E-8CBE-4358-07F0683B89EC}"/>
          </ac:picMkLst>
        </pc:picChg>
        <pc:picChg chg="add mod">
          <ac:chgData name="Rana Ghosh" userId="c72f97854d718ddd" providerId="LiveId" clId="{9B1E1702-75D8-4EE6-BC32-36368EB6A960}" dt="2023-04-21T17:41:56.908" v="2763" actId="1076"/>
          <ac:picMkLst>
            <pc:docMk/>
            <pc:sldMk cId="2795603372" sldId="284"/>
            <ac:picMk id="7" creationId="{B87FA454-82FB-A8E1-6ACD-2D03C45A7AE0}"/>
          </ac:picMkLst>
        </pc:picChg>
        <pc:picChg chg="add mod">
          <ac:chgData name="Rana Ghosh" userId="c72f97854d718ddd" providerId="LiveId" clId="{9B1E1702-75D8-4EE6-BC32-36368EB6A960}" dt="2023-04-21T17:41:53.996" v="2762" actId="1076"/>
          <ac:picMkLst>
            <pc:docMk/>
            <pc:sldMk cId="2795603372" sldId="284"/>
            <ac:picMk id="11" creationId="{CECC0B46-ADAB-B309-BC87-8BD57795CC1E}"/>
          </ac:picMkLst>
        </pc:picChg>
        <pc:picChg chg="add mod">
          <ac:chgData name="Rana Ghosh" userId="c72f97854d718ddd" providerId="LiveId" clId="{9B1E1702-75D8-4EE6-BC32-36368EB6A960}" dt="2023-04-21T17:42:18.948" v="2766" actId="1076"/>
          <ac:picMkLst>
            <pc:docMk/>
            <pc:sldMk cId="2795603372" sldId="284"/>
            <ac:picMk id="14" creationId="{5E4D3021-60A2-82C4-A250-C3CBCDF42656}"/>
          </ac:picMkLst>
        </pc:picChg>
      </pc:sldChg>
      <pc:sldChg chg="addSp delSp add del mod setBg delDesignElem">
        <pc:chgData name="Rana Ghosh" userId="c72f97854d718ddd" providerId="LiveId" clId="{9B1E1702-75D8-4EE6-BC32-36368EB6A960}" dt="2023-04-21T17:23:17.647" v="2672" actId="47"/>
        <pc:sldMkLst>
          <pc:docMk/>
          <pc:sldMk cId="3999688238" sldId="284"/>
        </pc:sldMkLst>
        <pc:spChg chg="add">
          <ac:chgData name="Rana Ghosh" userId="c72f97854d718ddd" providerId="LiveId" clId="{9B1E1702-75D8-4EE6-BC32-36368EB6A960}" dt="2023-04-21T16:56:32.590" v="2493" actId="26606"/>
          <ac:spMkLst>
            <pc:docMk/>
            <pc:sldMk cId="3999688238" sldId="284"/>
            <ac:spMk id="8" creationId="{C5176844-69C3-4F79-BE38-EA5BDDF4FEA4}"/>
          </ac:spMkLst>
        </pc:spChg>
        <pc:spChg chg="add">
          <ac:chgData name="Rana Ghosh" userId="c72f97854d718ddd" providerId="LiveId" clId="{9B1E1702-75D8-4EE6-BC32-36368EB6A960}" dt="2023-04-21T16:56:32.590" v="2493" actId="26606"/>
          <ac:spMkLst>
            <pc:docMk/>
            <pc:sldMk cId="3999688238" sldId="284"/>
            <ac:spMk id="10" creationId="{1CF1AAE4-D0BC-430F-A613-7BBAAECA0C2D}"/>
          </ac:spMkLst>
        </pc:spChg>
        <pc:spChg chg="add">
          <ac:chgData name="Rana Ghosh" userId="c72f97854d718ddd" providerId="LiveId" clId="{9B1E1702-75D8-4EE6-BC32-36368EB6A960}" dt="2023-04-21T16:56:32.590" v="2493" actId="26606"/>
          <ac:spMkLst>
            <pc:docMk/>
            <pc:sldMk cId="3999688238" sldId="284"/>
            <ac:spMk id="12" creationId="{A101E513-AF74-4E9D-A31F-99664250722D}"/>
          </ac:spMkLst>
        </pc:spChg>
        <pc:spChg chg="del">
          <ac:chgData name="Rana Ghosh" userId="c72f97854d718ddd" providerId="LiveId" clId="{9B1E1702-75D8-4EE6-BC32-36368EB6A960}" dt="2023-04-21T16:14:32.935" v="2487"/>
          <ac:spMkLst>
            <pc:docMk/>
            <pc:sldMk cId="3999688238" sldId="284"/>
            <ac:spMk id="17" creationId="{C5176844-69C3-4F79-BE38-EA5BDDF4FEA4}"/>
          </ac:spMkLst>
        </pc:spChg>
        <pc:spChg chg="del">
          <ac:chgData name="Rana Ghosh" userId="c72f97854d718ddd" providerId="LiveId" clId="{9B1E1702-75D8-4EE6-BC32-36368EB6A960}" dt="2023-04-21T16:14:32.935" v="2487"/>
          <ac:spMkLst>
            <pc:docMk/>
            <pc:sldMk cId="3999688238" sldId="284"/>
            <ac:spMk id="19" creationId="{1CF1AAE4-D0BC-430F-A613-7BBAAECA0C2D}"/>
          </ac:spMkLst>
        </pc:spChg>
        <pc:spChg chg="del">
          <ac:chgData name="Rana Ghosh" userId="c72f97854d718ddd" providerId="LiveId" clId="{9B1E1702-75D8-4EE6-BC32-36368EB6A960}" dt="2023-04-21T16:14:32.935" v="2487"/>
          <ac:spMkLst>
            <pc:docMk/>
            <pc:sldMk cId="3999688238" sldId="284"/>
            <ac:spMk id="21" creationId="{A101E513-AF74-4E9D-A31F-99664250722D}"/>
          </ac:spMkLst>
        </pc:spChg>
      </pc:sldChg>
      <pc:sldChg chg="addSp delSp modSp add mod ord setBg delDesignElem">
        <pc:chgData name="Rana Ghosh" userId="c72f97854d718ddd" providerId="LiveId" clId="{9B1E1702-75D8-4EE6-BC32-36368EB6A960}" dt="2023-04-22T07:09:18.393" v="2999" actId="20577"/>
        <pc:sldMkLst>
          <pc:docMk/>
          <pc:sldMk cId="692405705" sldId="285"/>
        </pc:sldMkLst>
        <pc:spChg chg="mod">
          <ac:chgData name="Rana Ghosh" userId="c72f97854d718ddd" providerId="LiveId" clId="{9B1E1702-75D8-4EE6-BC32-36368EB6A960}" dt="2023-04-22T07:09:04.378" v="2996" actId="26606"/>
          <ac:spMkLst>
            <pc:docMk/>
            <pc:sldMk cId="692405705" sldId="285"/>
            <ac:spMk id="2" creationId="{C738032F-F136-1B4A-5277-C3D79820F62B}"/>
          </ac:spMkLst>
        </pc:spChg>
        <pc:spChg chg="mod">
          <ac:chgData name="Rana Ghosh" userId="c72f97854d718ddd" providerId="LiveId" clId="{9B1E1702-75D8-4EE6-BC32-36368EB6A960}" dt="2023-04-22T07:09:18.393" v="2999" actId="20577"/>
          <ac:spMkLst>
            <pc:docMk/>
            <pc:sldMk cId="692405705" sldId="285"/>
            <ac:spMk id="3" creationId="{DA3D81B7-2A98-0B53-0066-3C043B5100B4}"/>
          </ac:spMkLst>
        </pc:spChg>
        <pc:spChg chg="add del">
          <ac:chgData name="Rana Ghosh" userId="c72f97854d718ddd" providerId="LiveId" clId="{9B1E1702-75D8-4EE6-BC32-36368EB6A960}" dt="2023-04-22T07:09:04.378" v="2996" actId="26606"/>
          <ac:spMkLst>
            <pc:docMk/>
            <pc:sldMk cId="692405705" sldId="285"/>
            <ac:spMk id="8" creationId="{C5176844-69C3-4F79-BE38-EA5BDDF4FEA4}"/>
          </ac:spMkLst>
        </pc:spChg>
        <pc:spChg chg="add del">
          <ac:chgData name="Rana Ghosh" userId="c72f97854d718ddd" providerId="LiveId" clId="{9B1E1702-75D8-4EE6-BC32-36368EB6A960}" dt="2023-04-22T07:09:04.378" v="2996" actId="26606"/>
          <ac:spMkLst>
            <pc:docMk/>
            <pc:sldMk cId="692405705" sldId="285"/>
            <ac:spMk id="10" creationId="{1CF1AAE4-D0BC-430F-A613-7BBAAECA0C2D}"/>
          </ac:spMkLst>
        </pc:spChg>
        <pc:spChg chg="add del">
          <ac:chgData name="Rana Ghosh" userId="c72f97854d718ddd" providerId="LiveId" clId="{9B1E1702-75D8-4EE6-BC32-36368EB6A960}" dt="2023-04-22T07:09:04.378" v="2996" actId="26606"/>
          <ac:spMkLst>
            <pc:docMk/>
            <pc:sldMk cId="692405705" sldId="285"/>
            <ac:spMk id="12" creationId="{A101E513-AF74-4E9D-A31F-99664250722D}"/>
          </ac:spMkLst>
        </pc:spChg>
        <pc:spChg chg="add">
          <ac:chgData name="Rana Ghosh" userId="c72f97854d718ddd" providerId="LiveId" clId="{9B1E1702-75D8-4EE6-BC32-36368EB6A960}" dt="2023-04-22T07:09:04.378" v="2996" actId="26606"/>
          <ac:spMkLst>
            <pc:docMk/>
            <pc:sldMk cId="692405705" sldId="285"/>
            <ac:spMk id="14" creationId="{C5176844-69C3-4F79-BE38-EA5BDDF4FEA4}"/>
          </ac:spMkLst>
        </pc:spChg>
        <pc:spChg chg="add">
          <ac:chgData name="Rana Ghosh" userId="c72f97854d718ddd" providerId="LiveId" clId="{9B1E1702-75D8-4EE6-BC32-36368EB6A960}" dt="2023-04-22T07:09:04.378" v="2996" actId="26606"/>
          <ac:spMkLst>
            <pc:docMk/>
            <pc:sldMk cId="692405705" sldId="285"/>
            <ac:spMk id="15" creationId="{41113FF5-9B84-4A89-BF52-EA3C7E01AA3B}"/>
          </ac:spMkLst>
        </pc:spChg>
        <pc:spChg chg="add">
          <ac:chgData name="Rana Ghosh" userId="c72f97854d718ddd" providerId="LiveId" clId="{9B1E1702-75D8-4EE6-BC32-36368EB6A960}" dt="2023-04-22T07:09:04.378" v="2996" actId="26606"/>
          <ac:spMkLst>
            <pc:docMk/>
            <pc:sldMk cId="692405705" sldId="285"/>
            <ac:spMk id="16" creationId="{A101E513-AF74-4E9D-A31F-99664250722D}"/>
          </ac:spMkLst>
        </pc:spChg>
        <pc:spChg chg="del">
          <ac:chgData name="Rana Ghosh" userId="c72f97854d718ddd" providerId="LiveId" clId="{9B1E1702-75D8-4EE6-BC32-36368EB6A960}" dt="2023-04-21T17:24:53.120" v="2702"/>
          <ac:spMkLst>
            <pc:docMk/>
            <pc:sldMk cId="692405705" sldId="285"/>
            <ac:spMk id="17" creationId="{C5176844-69C3-4F79-BE38-EA5BDDF4FEA4}"/>
          </ac:spMkLst>
        </pc:spChg>
        <pc:spChg chg="del">
          <ac:chgData name="Rana Ghosh" userId="c72f97854d718ddd" providerId="LiveId" clId="{9B1E1702-75D8-4EE6-BC32-36368EB6A960}" dt="2023-04-21T17:24:53.120" v="2702"/>
          <ac:spMkLst>
            <pc:docMk/>
            <pc:sldMk cId="692405705" sldId="285"/>
            <ac:spMk id="19" creationId="{1CF1AAE4-D0BC-430F-A613-7BBAAECA0C2D}"/>
          </ac:spMkLst>
        </pc:spChg>
        <pc:spChg chg="del">
          <ac:chgData name="Rana Ghosh" userId="c72f97854d718ddd" providerId="LiveId" clId="{9B1E1702-75D8-4EE6-BC32-36368EB6A960}" dt="2023-04-21T17:24:53.120" v="2702"/>
          <ac:spMkLst>
            <pc:docMk/>
            <pc:sldMk cId="692405705" sldId="285"/>
            <ac:spMk id="21" creationId="{A101E513-AF74-4E9D-A31F-99664250722D}"/>
          </ac:spMkLst>
        </pc:spChg>
        <pc:picChg chg="add mod">
          <ac:chgData name="Rana Ghosh" userId="c72f97854d718ddd" providerId="LiveId" clId="{9B1E1702-75D8-4EE6-BC32-36368EB6A960}" dt="2023-04-22T07:09:04.378" v="2996" actId="26606"/>
          <ac:picMkLst>
            <pc:docMk/>
            <pc:sldMk cId="692405705" sldId="285"/>
            <ac:picMk id="5" creationId="{E51A3528-2D08-652E-0EAA-55F2D802EDA9}"/>
          </ac:picMkLst>
        </pc:picChg>
      </pc:sldChg>
      <pc:sldChg chg="addSp delSp add del mod setBg delDesignElem">
        <pc:chgData name="Rana Ghosh" userId="c72f97854d718ddd" providerId="LiveId" clId="{9B1E1702-75D8-4EE6-BC32-36368EB6A960}" dt="2023-04-21T17:23:19.318" v="2673" actId="47"/>
        <pc:sldMkLst>
          <pc:docMk/>
          <pc:sldMk cId="2836948952" sldId="285"/>
        </pc:sldMkLst>
        <pc:spChg chg="add">
          <ac:chgData name="Rana Ghosh" userId="c72f97854d718ddd" providerId="LiveId" clId="{9B1E1702-75D8-4EE6-BC32-36368EB6A960}" dt="2023-04-21T16:56:34.310" v="2494" actId="26606"/>
          <ac:spMkLst>
            <pc:docMk/>
            <pc:sldMk cId="2836948952" sldId="285"/>
            <ac:spMk id="8" creationId="{C5176844-69C3-4F79-BE38-EA5BDDF4FEA4}"/>
          </ac:spMkLst>
        </pc:spChg>
        <pc:spChg chg="add">
          <ac:chgData name="Rana Ghosh" userId="c72f97854d718ddd" providerId="LiveId" clId="{9B1E1702-75D8-4EE6-BC32-36368EB6A960}" dt="2023-04-21T16:56:34.310" v="2494" actId="26606"/>
          <ac:spMkLst>
            <pc:docMk/>
            <pc:sldMk cId="2836948952" sldId="285"/>
            <ac:spMk id="10" creationId="{1CF1AAE4-D0BC-430F-A613-7BBAAECA0C2D}"/>
          </ac:spMkLst>
        </pc:spChg>
        <pc:spChg chg="add">
          <ac:chgData name="Rana Ghosh" userId="c72f97854d718ddd" providerId="LiveId" clId="{9B1E1702-75D8-4EE6-BC32-36368EB6A960}" dt="2023-04-21T16:56:34.310" v="2494" actId="26606"/>
          <ac:spMkLst>
            <pc:docMk/>
            <pc:sldMk cId="2836948952" sldId="285"/>
            <ac:spMk id="12" creationId="{A101E513-AF74-4E9D-A31F-99664250722D}"/>
          </ac:spMkLst>
        </pc:spChg>
        <pc:spChg chg="del">
          <ac:chgData name="Rana Ghosh" userId="c72f97854d718ddd" providerId="LiveId" clId="{9B1E1702-75D8-4EE6-BC32-36368EB6A960}" dt="2023-04-21T16:14:33.096" v="2489"/>
          <ac:spMkLst>
            <pc:docMk/>
            <pc:sldMk cId="2836948952" sldId="285"/>
            <ac:spMk id="17" creationId="{C5176844-69C3-4F79-BE38-EA5BDDF4FEA4}"/>
          </ac:spMkLst>
        </pc:spChg>
        <pc:spChg chg="del">
          <ac:chgData name="Rana Ghosh" userId="c72f97854d718ddd" providerId="LiveId" clId="{9B1E1702-75D8-4EE6-BC32-36368EB6A960}" dt="2023-04-21T16:14:33.096" v="2489"/>
          <ac:spMkLst>
            <pc:docMk/>
            <pc:sldMk cId="2836948952" sldId="285"/>
            <ac:spMk id="19" creationId="{1CF1AAE4-D0BC-430F-A613-7BBAAECA0C2D}"/>
          </ac:spMkLst>
        </pc:spChg>
        <pc:spChg chg="del">
          <ac:chgData name="Rana Ghosh" userId="c72f97854d718ddd" providerId="LiveId" clId="{9B1E1702-75D8-4EE6-BC32-36368EB6A960}" dt="2023-04-21T16:14:33.096" v="2489"/>
          <ac:spMkLst>
            <pc:docMk/>
            <pc:sldMk cId="2836948952" sldId="285"/>
            <ac:spMk id="21" creationId="{A101E513-AF74-4E9D-A31F-99664250722D}"/>
          </ac:spMkLst>
        </pc:spChg>
      </pc:sldChg>
      <pc:sldChg chg="addSp delSp modSp add mod ord setBg setClrOvrMap delDesignElem">
        <pc:chgData name="Rana Ghosh" userId="c72f97854d718ddd" providerId="LiveId" clId="{9B1E1702-75D8-4EE6-BC32-36368EB6A960}" dt="2023-04-22T16:20:36.825" v="5401"/>
        <pc:sldMkLst>
          <pc:docMk/>
          <pc:sldMk cId="672312545" sldId="286"/>
        </pc:sldMkLst>
        <pc:spChg chg="mod">
          <ac:chgData name="Rana Ghosh" userId="c72f97854d718ddd" providerId="LiveId" clId="{9B1E1702-75D8-4EE6-BC32-36368EB6A960}" dt="2023-04-22T07:17:19.660" v="3115" actId="26606"/>
          <ac:spMkLst>
            <pc:docMk/>
            <pc:sldMk cId="672312545" sldId="286"/>
            <ac:spMk id="2" creationId="{C738032F-F136-1B4A-5277-C3D79820F62B}"/>
          </ac:spMkLst>
        </pc:spChg>
        <pc:spChg chg="mod ord">
          <ac:chgData name="Rana Ghosh" userId="c72f97854d718ddd" providerId="LiveId" clId="{9B1E1702-75D8-4EE6-BC32-36368EB6A960}" dt="2023-04-22T16:20:36.825" v="5401"/>
          <ac:spMkLst>
            <pc:docMk/>
            <pc:sldMk cId="672312545" sldId="286"/>
            <ac:spMk id="3" creationId="{DA3D81B7-2A98-0B53-0066-3C043B5100B4}"/>
          </ac:spMkLst>
        </pc:spChg>
        <pc:spChg chg="add del">
          <ac:chgData name="Rana Ghosh" userId="c72f97854d718ddd" providerId="LiveId" clId="{9B1E1702-75D8-4EE6-BC32-36368EB6A960}" dt="2023-04-22T07:17:19.660" v="3115" actId="26606"/>
          <ac:spMkLst>
            <pc:docMk/>
            <pc:sldMk cId="672312545" sldId="286"/>
            <ac:spMk id="8" creationId="{C5176844-69C3-4F79-BE38-EA5BDDF4FEA4}"/>
          </ac:spMkLst>
        </pc:spChg>
        <pc:spChg chg="add del">
          <ac:chgData name="Rana Ghosh" userId="c72f97854d718ddd" providerId="LiveId" clId="{9B1E1702-75D8-4EE6-BC32-36368EB6A960}" dt="2023-04-22T07:17:19.660" v="3115" actId="26606"/>
          <ac:spMkLst>
            <pc:docMk/>
            <pc:sldMk cId="672312545" sldId="286"/>
            <ac:spMk id="10" creationId="{1CF1AAE4-D0BC-430F-A613-7BBAAECA0C2D}"/>
          </ac:spMkLst>
        </pc:spChg>
        <pc:spChg chg="add del">
          <ac:chgData name="Rana Ghosh" userId="c72f97854d718ddd" providerId="LiveId" clId="{9B1E1702-75D8-4EE6-BC32-36368EB6A960}" dt="2023-04-22T07:17:19.660" v="3115" actId="26606"/>
          <ac:spMkLst>
            <pc:docMk/>
            <pc:sldMk cId="672312545" sldId="286"/>
            <ac:spMk id="12" creationId="{A101E513-AF74-4E9D-A31F-99664250722D}"/>
          </ac:spMkLst>
        </pc:spChg>
        <pc:spChg chg="add">
          <ac:chgData name="Rana Ghosh" userId="c72f97854d718ddd" providerId="LiveId" clId="{9B1E1702-75D8-4EE6-BC32-36368EB6A960}" dt="2023-04-22T07:17:19.660" v="3115" actId="26606"/>
          <ac:spMkLst>
            <pc:docMk/>
            <pc:sldMk cId="672312545" sldId="286"/>
            <ac:spMk id="14" creationId="{C5176844-69C3-4F79-BE38-EA5BDDF4FEA4}"/>
          </ac:spMkLst>
        </pc:spChg>
        <pc:spChg chg="add">
          <ac:chgData name="Rana Ghosh" userId="c72f97854d718ddd" providerId="LiveId" clId="{9B1E1702-75D8-4EE6-BC32-36368EB6A960}" dt="2023-04-22T07:17:19.660" v="3115" actId="26606"/>
          <ac:spMkLst>
            <pc:docMk/>
            <pc:sldMk cId="672312545" sldId="286"/>
            <ac:spMk id="15" creationId="{5EF13EA1-F66C-4347-AEBF-A5438DF27CF0}"/>
          </ac:spMkLst>
        </pc:spChg>
        <pc:spChg chg="add">
          <ac:chgData name="Rana Ghosh" userId="c72f97854d718ddd" providerId="LiveId" clId="{9B1E1702-75D8-4EE6-BC32-36368EB6A960}" dt="2023-04-22T07:17:19.660" v="3115" actId="26606"/>
          <ac:spMkLst>
            <pc:docMk/>
            <pc:sldMk cId="672312545" sldId="286"/>
            <ac:spMk id="16" creationId="{A101E513-AF74-4E9D-A31F-99664250722D}"/>
          </ac:spMkLst>
        </pc:spChg>
        <pc:spChg chg="del">
          <ac:chgData name="Rana Ghosh" userId="c72f97854d718ddd" providerId="LiveId" clId="{9B1E1702-75D8-4EE6-BC32-36368EB6A960}" dt="2023-04-21T17:24:53.336" v="2704"/>
          <ac:spMkLst>
            <pc:docMk/>
            <pc:sldMk cId="672312545" sldId="286"/>
            <ac:spMk id="17" creationId="{C5176844-69C3-4F79-BE38-EA5BDDF4FEA4}"/>
          </ac:spMkLst>
        </pc:spChg>
        <pc:spChg chg="del">
          <ac:chgData name="Rana Ghosh" userId="c72f97854d718ddd" providerId="LiveId" clId="{9B1E1702-75D8-4EE6-BC32-36368EB6A960}" dt="2023-04-21T17:24:53.336" v="2704"/>
          <ac:spMkLst>
            <pc:docMk/>
            <pc:sldMk cId="672312545" sldId="286"/>
            <ac:spMk id="19" creationId="{1CF1AAE4-D0BC-430F-A613-7BBAAECA0C2D}"/>
          </ac:spMkLst>
        </pc:spChg>
        <pc:spChg chg="del">
          <ac:chgData name="Rana Ghosh" userId="c72f97854d718ddd" providerId="LiveId" clId="{9B1E1702-75D8-4EE6-BC32-36368EB6A960}" dt="2023-04-21T17:24:53.336" v="2704"/>
          <ac:spMkLst>
            <pc:docMk/>
            <pc:sldMk cId="672312545" sldId="286"/>
            <ac:spMk id="21" creationId="{A101E513-AF74-4E9D-A31F-99664250722D}"/>
          </ac:spMkLst>
        </pc:spChg>
        <pc:picChg chg="add mod">
          <ac:chgData name="Rana Ghosh" userId="c72f97854d718ddd" providerId="LiveId" clId="{9B1E1702-75D8-4EE6-BC32-36368EB6A960}" dt="2023-04-22T07:17:19.660" v="3115" actId="26606"/>
          <ac:picMkLst>
            <pc:docMk/>
            <pc:sldMk cId="672312545" sldId="286"/>
            <ac:picMk id="5" creationId="{C7DDB07E-ED23-540D-AE34-61EAF1066F34}"/>
          </ac:picMkLst>
        </pc:picChg>
        <pc:picChg chg="add mod">
          <ac:chgData name="Rana Ghosh" userId="c72f97854d718ddd" providerId="LiveId" clId="{9B1E1702-75D8-4EE6-BC32-36368EB6A960}" dt="2023-04-22T07:17:19.660" v="3115" actId="26606"/>
          <ac:picMkLst>
            <pc:docMk/>
            <pc:sldMk cId="672312545" sldId="286"/>
            <ac:picMk id="7" creationId="{EBF6BD09-0191-CEEE-B3FE-31998F462EE4}"/>
          </ac:picMkLst>
        </pc:picChg>
      </pc:sldChg>
      <pc:sldChg chg="addSp delSp modSp add mod ord setBg delDesignElem">
        <pc:chgData name="Rana Ghosh" userId="c72f97854d718ddd" providerId="LiveId" clId="{9B1E1702-75D8-4EE6-BC32-36368EB6A960}" dt="2023-04-22T07:22:07.325" v="3212" actId="207"/>
        <pc:sldMkLst>
          <pc:docMk/>
          <pc:sldMk cId="1343998425" sldId="287"/>
        </pc:sldMkLst>
        <pc:spChg chg="mod">
          <ac:chgData name="Rana Ghosh" userId="c72f97854d718ddd" providerId="LiveId" clId="{9B1E1702-75D8-4EE6-BC32-36368EB6A960}" dt="2023-04-22T07:21:55.535" v="3208" actId="20577"/>
          <ac:spMkLst>
            <pc:docMk/>
            <pc:sldMk cId="1343998425" sldId="287"/>
            <ac:spMk id="2" creationId="{C738032F-F136-1B4A-5277-C3D79820F62B}"/>
          </ac:spMkLst>
        </pc:spChg>
        <pc:spChg chg="mod">
          <ac:chgData name="Rana Ghosh" userId="c72f97854d718ddd" providerId="LiveId" clId="{9B1E1702-75D8-4EE6-BC32-36368EB6A960}" dt="2023-04-22T07:22:07.325" v="3212" actId="207"/>
          <ac:spMkLst>
            <pc:docMk/>
            <pc:sldMk cId="1343998425" sldId="287"/>
            <ac:spMk id="3" creationId="{DA3D81B7-2A98-0B53-0066-3C043B5100B4}"/>
          </ac:spMkLst>
        </pc:spChg>
        <pc:spChg chg="add">
          <ac:chgData name="Rana Ghosh" userId="c72f97854d718ddd" providerId="LiveId" clId="{9B1E1702-75D8-4EE6-BC32-36368EB6A960}" dt="2023-04-21T17:25:24.665" v="2738" actId="26606"/>
          <ac:spMkLst>
            <pc:docMk/>
            <pc:sldMk cId="1343998425" sldId="287"/>
            <ac:spMk id="8" creationId="{C5176844-69C3-4F79-BE38-EA5BDDF4FEA4}"/>
          </ac:spMkLst>
        </pc:spChg>
        <pc:spChg chg="add">
          <ac:chgData name="Rana Ghosh" userId="c72f97854d718ddd" providerId="LiveId" clId="{9B1E1702-75D8-4EE6-BC32-36368EB6A960}" dt="2023-04-21T17:25:24.665" v="2738" actId="26606"/>
          <ac:spMkLst>
            <pc:docMk/>
            <pc:sldMk cId="1343998425" sldId="287"/>
            <ac:spMk id="10" creationId="{1CF1AAE4-D0BC-430F-A613-7BBAAECA0C2D}"/>
          </ac:spMkLst>
        </pc:spChg>
        <pc:spChg chg="add">
          <ac:chgData name="Rana Ghosh" userId="c72f97854d718ddd" providerId="LiveId" clId="{9B1E1702-75D8-4EE6-BC32-36368EB6A960}" dt="2023-04-21T17:25:24.665" v="2738" actId="26606"/>
          <ac:spMkLst>
            <pc:docMk/>
            <pc:sldMk cId="1343998425" sldId="287"/>
            <ac:spMk id="12" creationId="{A101E513-AF74-4E9D-A31F-99664250722D}"/>
          </ac:spMkLst>
        </pc:spChg>
        <pc:spChg chg="del">
          <ac:chgData name="Rana Ghosh" userId="c72f97854d718ddd" providerId="LiveId" clId="{9B1E1702-75D8-4EE6-BC32-36368EB6A960}" dt="2023-04-21T17:24:53.528" v="2706"/>
          <ac:spMkLst>
            <pc:docMk/>
            <pc:sldMk cId="1343998425" sldId="287"/>
            <ac:spMk id="17" creationId="{C5176844-69C3-4F79-BE38-EA5BDDF4FEA4}"/>
          </ac:spMkLst>
        </pc:spChg>
        <pc:spChg chg="del">
          <ac:chgData name="Rana Ghosh" userId="c72f97854d718ddd" providerId="LiveId" clId="{9B1E1702-75D8-4EE6-BC32-36368EB6A960}" dt="2023-04-21T17:24:53.528" v="2706"/>
          <ac:spMkLst>
            <pc:docMk/>
            <pc:sldMk cId="1343998425" sldId="287"/>
            <ac:spMk id="19" creationId="{1CF1AAE4-D0BC-430F-A613-7BBAAECA0C2D}"/>
          </ac:spMkLst>
        </pc:spChg>
        <pc:spChg chg="del">
          <ac:chgData name="Rana Ghosh" userId="c72f97854d718ddd" providerId="LiveId" clId="{9B1E1702-75D8-4EE6-BC32-36368EB6A960}" dt="2023-04-21T17:24:53.528" v="2706"/>
          <ac:spMkLst>
            <pc:docMk/>
            <pc:sldMk cId="1343998425" sldId="287"/>
            <ac:spMk id="21" creationId="{A101E513-AF74-4E9D-A31F-99664250722D}"/>
          </ac:spMkLst>
        </pc:spChg>
        <pc:picChg chg="add mod">
          <ac:chgData name="Rana Ghosh" userId="c72f97854d718ddd" providerId="LiveId" clId="{9B1E1702-75D8-4EE6-BC32-36368EB6A960}" dt="2023-04-22T07:18:09.059" v="3120" actId="1076"/>
          <ac:picMkLst>
            <pc:docMk/>
            <pc:sldMk cId="1343998425" sldId="287"/>
            <ac:picMk id="5" creationId="{0CE960A9-A8C3-B91A-DF9D-5B4D275DE0F0}"/>
          </ac:picMkLst>
        </pc:picChg>
      </pc:sldChg>
      <pc:sldChg chg="addSp delSp modSp add mod setBg setClrOvrMap delDesignElem">
        <pc:chgData name="Rana Ghosh" userId="c72f97854d718ddd" providerId="LiveId" clId="{9B1E1702-75D8-4EE6-BC32-36368EB6A960}" dt="2023-04-22T15:59:53.053" v="4700" actId="20577"/>
        <pc:sldMkLst>
          <pc:docMk/>
          <pc:sldMk cId="3438092045" sldId="288"/>
        </pc:sldMkLst>
        <pc:spChg chg="mod">
          <ac:chgData name="Rana Ghosh" userId="c72f97854d718ddd" providerId="LiveId" clId="{9B1E1702-75D8-4EE6-BC32-36368EB6A960}" dt="2023-04-21T17:44:09.627" v="2772" actId="26606"/>
          <ac:spMkLst>
            <pc:docMk/>
            <pc:sldMk cId="3438092045" sldId="288"/>
            <ac:spMk id="2" creationId="{C738032F-F136-1B4A-5277-C3D79820F62B}"/>
          </ac:spMkLst>
        </pc:spChg>
        <pc:spChg chg="mod ord">
          <ac:chgData name="Rana Ghosh" userId="c72f97854d718ddd" providerId="LiveId" clId="{9B1E1702-75D8-4EE6-BC32-36368EB6A960}" dt="2023-04-22T15:59:53.053" v="4700" actId="20577"/>
          <ac:spMkLst>
            <pc:docMk/>
            <pc:sldMk cId="3438092045" sldId="288"/>
            <ac:spMk id="3" creationId="{DA3D81B7-2A98-0B53-0066-3C043B5100B4}"/>
          </ac:spMkLst>
        </pc:spChg>
        <pc:spChg chg="add del">
          <ac:chgData name="Rana Ghosh" userId="c72f97854d718ddd" providerId="LiveId" clId="{9B1E1702-75D8-4EE6-BC32-36368EB6A960}" dt="2023-04-21T17:43:33.365" v="2770" actId="26606"/>
          <ac:spMkLst>
            <pc:docMk/>
            <pc:sldMk cId="3438092045" sldId="288"/>
            <ac:spMk id="8" creationId="{C5176844-69C3-4F79-BE38-EA5BDDF4FEA4}"/>
          </ac:spMkLst>
        </pc:spChg>
        <pc:spChg chg="add del">
          <ac:chgData name="Rana Ghosh" userId="c72f97854d718ddd" providerId="LiveId" clId="{9B1E1702-75D8-4EE6-BC32-36368EB6A960}" dt="2023-04-21T17:43:33.365" v="2770" actId="26606"/>
          <ac:spMkLst>
            <pc:docMk/>
            <pc:sldMk cId="3438092045" sldId="288"/>
            <ac:spMk id="10" creationId="{1CF1AAE4-D0BC-430F-A613-7BBAAECA0C2D}"/>
          </ac:spMkLst>
        </pc:spChg>
        <pc:spChg chg="add del">
          <ac:chgData name="Rana Ghosh" userId="c72f97854d718ddd" providerId="LiveId" clId="{9B1E1702-75D8-4EE6-BC32-36368EB6A960}" dt="2023-04-21T17:43:33.365" v="2770" actId="26606"/>
          <ac:spMkLst>
            <pc:docMk/>
            <pc:sldMk cId="3438092045" sldId="288"/>
            <ac:spMk id="12" creationId="{A101E513-AF74-4E9D-A31F-99664250722D}"/>
          </ac:spMkLst>
        </pc:spChg>
        <pc:spChg chg="add del">
          <ac:chgData name="Rana Ghosh" userId="c72f97854d718ddd" providerId="LiveId" clId="{9B1E1702-75D8-4EE6-BC32-36368EB6A960}" dt="2023-04-21T17:44:09.627" v="2772" actId="26606"/>
          <ac:spMkLst>
            <pc:docMk/>
            <pc:sldMk cId="3438092045" sldId="288"/>
            <ac:spMk id="14" creationId="{C5176844-69C3-4F79-BE38-EA5BDDF4FEA4}"/>
          </ac:spMkLst>
        </pc:spChg>
        <pc:spChg chg="add del">
          <ac:chgData name="Rana Ghosh" userId="c72f97854d718ddd" providerId="LiveId" clId="{9B1E1702-75D8-4EE6-BC32-36368EB6A960}" dt="2023-04-21T17:44:09.627" v="2772" actId="26606"/>
          <ac:spMkLst>
            <pc:docMk/>
            <pc:sldMk cId="3438092045" sldId="288"/>
            <ac:spMk id="16" creationId="{A101E513-AF74-4E9D-A31F-99664250722D}"/>
          </ac:spMkLst>
        </pc:spChg>
        <pc:spChg chg="del">
          <ac:chgData name="Rana Ghosh" userId="c72f97854d718ddd" providerId="LiveId" clId="{9B1E1702-75D8-4EE6-BC32-36368EB6A960}" dt="2023-04-21T17:24:53.680" v="2708"/>
          <ac:spMkLst>
            <pc:docMk/>
            <pc:sldMk cId="3438092045" sldId="288"/>
            <ac:spMk id="17" creationId="{C5176844-69C3-4F79-BE38-EA5BDDF4FEA4}"/>
          </ac:spMkLst>
        </pc:spChg>
        <pc:spChg chg="add">
          <ac:chgData name="Rana Ghosh" userId="c72f97854d718ddd" providerId="LiveId" clId="{9B1E1702-75D8-4EE6-BC32-36368EB6A960}" dt="2023-04-21T17:44:09.627" v="2772" actId="26606"/>
          <ac:spMkLst>
            <pc:docMk/>
            <pc:sldMk cId="3438092045" sldId="288"/>
            <ac:spMk id="18" creationId="{C5176844-69C3-4F79-BE38-EA5BDDF4FEA4}"/>
          </ac:spMkLst>
        </pc:spChg>
        <pc:spChg chg="del">
          <ac:chgData name="Rana Ghosh" userId="c72f97854d718ddd" providerId="LiveId" clId="{9B1E1702-75D8-4EE6-BC32-36368EB6A960}" dt="2023-04-21T17:24:53.680" v="2708"/>
          <ac:spMkLst>
            <pc:docMk/>
            <pc:sldMk cId="3438092045" sldId="288"/>
            <ac:spMk id="19" creationId="{1CF1AAE4-D0BC-430F-A613-7BBAAECA0C2D}"/>
          </ac:spMkLst>
        </pc:spChg>
        <pc:spChg chg="del">
          <ac:chgData name="Rana Ghosh" userId="c72f97854d718ddd" providerId="LiveId" clId="{9B1E1702-75D8-4EE6-BC32-36368EB6A960}" dt="2023-04-21T17:24:53.680" v="2708"/>
          <ac:spMkLst>
            <pc:docMk/>
            <pc:sldMk cId="3438092045" sldId="288"/>
            <ac:spMk id="21" creationId="{A101E513-AF74-4E9D-A31F-99664250722D}"/>
          </ac:spMkLst>
        </pc:spChg>
        <pc:spChg chg="add">
          <ac:chgData name="Rana Ghosh" userId="c72f97854d718ddd" providerId="LiveId" clId="{9B1E1702-75D8-4EE6-BC32-36368EB6A960}" dt="2023-04-21T17:44:09.627" v="2772" actId="26606"/>
          <ac:spMkLst>
            <pc:docMk/>
            <pc:sldMk cId="3438092045" sldId="288"/>
            <ac:spMk id="23" creationId="{5EF13EA1-F66C-4347-AEBF-A5438DF27CF0}"/>
          </ac:spMkLst>
        </pc:spChg>
        <pc:spChg chg="add">
          <ac:chgData name="Rana Ghosh" userId="c72f97854d718ddd" providerId="LiveId" clId="{9B1E1702-75D8-4EE6-BC32-36368EB6A960}" dt="2023-04-21T17:44:09.627" v="2772" actId="26606"/>
          <ac:spMkLst>
            <pc:docMk/>
            <pc:sldMk cId="3438092045" sldId="288"/>
            <ac:spMk id="25" creationId="{A101E513-AF74-4E9D-A31F-99664250722D}"/>
          </ac:spMkLst>
        </pc:spChg>
        <pc:picChg chg="add mod">
          <ac:chgData name="Rana Ghosh" userId="c72f97854d718ddd" providerId="LiveId" clId="{9B1E1702-75D8-4EE6-BC32-36368EB6A960}" dt="2023-04-21T17:44:09.627" v="2772" actId="26606"/>
          <ac:picMkLst>
            <pc:docMk/>
            <pc:sldMk cId="3438092045" sldId="288"/>
            <ac:picMk id="5" creationId="{72C4FCBB-CB05-261E-18EC-20BFBEA52169}"/>
          </ac:picMkLst>
        </pc:picChg>
        <pc:picChg chg="add mod ord">
          <ac:chgData name="Rana Ghosh" userId="c72f97854d718ddd" providerId="LiveId" clId="{9B1E1702-75D8-4EE6-BC32-36368EB6A960}" dt="2023-04-21T17:44:09.627" v="2772" actId="26606"/>
          <ac:picMkLst>
            <pc:docMk/>
            <pc:sldMk cId="3438092045" sldId="288"/>
            <ac:picMk id="7" creationId="{26AAF8E8-6D25-FAEA-A9B4-F2D9BAB234EA}"/>
          </ac:picMkLst>
        </pc:picChg>
        <pc:cxnChg chg="add del">
          <ac:chgData name="Rana Ghosh" userId="c72f97854d718ddd" providerId="LiveId" clId="{9B1E1702-75D8-4EE6-BC32-36368EB6A960}" dt="2023-04-21T17:44:09.627" v="2772" actId="26606"/>
          <ac:cxnSpMkLst>
            <pc:docMk/>
            <pc:sldMk cId="3438092045" sldId="288"/>
            <ac:cxnSpMk id="15" creationId="{4D5E13B1-3A31-47C7-8474-7A3DE600680D}"/>
          </ac:cxnSpMkLst>
        </pc:cxnChg>
      </pc:sldChg>
      <pc:sldChg chg="addSp delSp modSp add mod setBg setClrOvrMap delDesignElem">
        <pc:chgData name="Rana Ghosh" userId="c72f97854d718ddd" providerId="LiveId" clId="{9B1E1702-75D8-4EE6-BC32-36368EB6A960}" dt="2023-04-22T16:00:43.170" v="4724" actId="20577"/>
        <pc:sldMkLst>
          <pc:docMk/>
          <pc:sldMk cId="1032058774" sldId="289"/>
        </pc:sldMkLst>
        <pc:spChg chg="mod">
          <ac:chgData name="Rana Ghosh" userId="c72f97854d718ddd" providerId="LiveId" clId="{9B1E1702-75D8-4EE6-BC32-36368EB6A960}" dt="2023-04-21T17:44:51.711" v="2775" actId="26606"/>
          <ac:spMkLst>
            <pc:docMk/>
            <pc:sldMk cId="1032058774" sldId="289"/>
            <ac:spMk id="2" creationId="{C738032F-F136-1B4A-5277-C3D79820F62B}"/>
          </ac:spMkLst>
        </pc:spChg>
        <pc:spChg chg="del">
          <ac:chgData name="Rana Ghosh" userId="c72f97854d718ddd" providerId="LiveId" clId="{9B1E1702-75D8-4EE6-BC32-36368EB6A960}" dt="2023-04-21T17:44:35.106" v="2773" actId="22"/>
          <ac:spMkLst>
            <pc:docMk/>
            <pc:sldMk cId="1032058774" sldId="289"/>
            <ac:spMk id="3" creationId="{DA3D81B7-2A98-0B53-0066-3C043B5100B4}"/>
          </ac:spMkLst>
        </pc:spChg>
        <pc:spChg chg="add del">
          <ac:chgData name="Rana Ghosh" userId="c72f97854d718ddd" providerId="LiveId" clId="{9B1E1702-75D8-4EE6-BC32-36368EB6A960}" dt="2023-04-21T17:44:51.711" v="2775" actId="26606"/>
          <ac:spMkLst>
            <pc:docMk/>
            <pc:sldMk cId="1032058774" sldId="289"/>
            <ac:spMk id="8" creationId="{C5176844-69C3-4F79-BE38-EA5BDDF4FEA4}"/>
          </ac:spMkLst>
        </pc:spChg>
        <pc:spChg chg="add del">
          <ac:chgData name="Rana Ghosh" userId="c72f97854d718ddd" providerId="LiveId" clId="{9B1E1702-75D8-4EE6-BC32-36368EB6A960}" dt="2023-04-21T17:44:51.711" v="2775" actId="26606"/>
          <ac:spMkLst>
            <pc:docMk/>
            <pc:sldMk cId="1032058774" sldId="289"/>
            <ac:spMk id="10" creationId="{1CF1AAE4-D0BC-430F-A613-7BBAAECA0C2D}"/>
          </ac:spMkLst>
        </pc:spChg>
        <pc:spChg chg="add del">
          <ac:chgData name="Rana Ghosh" userId="c72f97854d718ddd" providerId="LiveId" clId="{9B1E1702-75D8-4EE6-BC32-36368EB6A960}" dt="2023-04-21T17:44:51.711" v="2775" actId="26606"/>
          <ac:spMkLst>
            <pc:docMk/>
            <pc:sldMk cId="1032058774" sldId="289"/>
            <ac:spMk id="12" creationId="{A101E513-AF74-4E9D-A31F-99664250722D}"/>
          </ac:spMkLst>
        </pc:spChg>
        <pc:spChg chg="add">
          <ac:chgData name="Rana Ghosh" userId="c72f97854d718ddd" providerId="LiveId" clId="{9B1E1702-75D8-4EE6-BC32-36368EB6A960}" dt="2023-04-21T17:44:51.711" v="2775" actId="26606"/>
          <ac:spMkLst>
            <pc:docMk/>
            <pc:sldMk cId="1032058774" sldId="289"/>
            <ac:spMk id="14" creationId="{C5176844-69C3-4F79-BE38-EA5BDDF4FEA4}"/>
          </ac:spMkLst>
        </pc:spChg>
        <pc:spChg chg="add">
          <ac:chgData name="Rana Ghosh" userId="c72f97854d718ddd" providerId="LiveId" clId="{9B1E1702-75D8-4EE6-BC32-36368EB6A960}" dt="2023-04-21T17:44:51.711" v="2775" actId="26606"/>
          <ac:spMkLst>
            <pc:docMk/>
            <pc:sldMk cId="1032058774" sldId="289"/>
            <ac:spMk id="15" creationId="{5EF13EA1-F66C-4347-AEBF-A5438DF27CF0}"/>
          </ac:spMkLst>
        </pc:spChg>
        <pc:spChg chg="add mod">
          <ac:chgData name="Rana Ghosh" userId="c72f97854d718ddd" providerId="LiveId" clId="{9B1E1702-75D8-4EE6-BC32-36368EB6A960}" dt="2023-04-22T16:00:43.170" v="4724" actId="20577"/>
          <ac:spMkLst>
            <pc:docMk/>
            <pc:sldMk cId="1032058774" sldId="289"/>
            <ac:spMk id="16" creationId="{1CBE14C0-0AC1-82BC-492F-C904E7E2E92D}"/>
          </ac:spMkLst>
        </pc:spChg>
        <pc:spChg chg="del">
          <ac:chgData name="Rana Ghosh" userId="c72f97854d718ddd" providerId="LiveId" clId="{9B1E1702-75D8-4EE6-BC32-36368EB6A960}" dt="2023-04-21T17:24:53.840" v="2710"/>
          <ac:spMkLst>
            <pc:docMk/>
            <pc:sldMk cId="1032058774" sldId="289"/>
            <ac:spMk id="17" creationId="{C5176844-69C3-4F79-BE38-EA5BDDF4FEA4}"/>
          </ac:spMkLst>
        </pc:spChg>
        <pc:spChg chg="del">
          <ac:chgData name="Rana Ghosh" userId="c72f97854d718ddd" providerId="LiveId" clId="{9B1E1702-75D8-4EE6-BC32-36368EB6A960}" dt="2023-04-21T17:24:53.840" v="2710"/>
          <ac:spMkLst>
            <pc:docMk/>
            <pc:sldMk cId="1032058774" sldId="289"/>
            <ac:spMk id="19" creationId="{1CF1AAE4-D0BC-430F-A613-7BBAAECA0C2D}"/>
          </ac:spMkLst>
        </pc:spChg>
        <pc:spChg chg="del">
          <ac:chgData name="Rana Ghosh" userId="c72f97854d718ddd" providerId="LiveId" clId="{9B1E1702-75D8-4EE6-BC32-36368EB6A960}" dt="2023-04-21T17:24:53.840" v="2710"/>
          <ac:spMkLst>
            <pc:docMk/>
            <pc:sldMk cId="1032058774" sldId="289"/>
            <ac:spMk id="21" creationId="{A101E513-AF74-4E9D-A31F-99664250722D}"/>
          </ac:spMkLst>
        </pc:spChg>
        <pc:spChg chg="add">
          <ac:chgData name="Rana Ghosh" userId="c72f97854d718ddd" providerId="LiveId" clId="{9B1E1702-75D8-4EE6-BC32-36368EB6A960}" dt="2023-04-21T17:44:51.711" v="2775" actId="26606"/>
          <ac:spMkLst>
            <pc:docMk/>
            <pc:sldMk cId="1032058774" sldId="289"/>
            <ac:spMk id="23" creationId="{A101E513-AF74-4E9D-A31F-99664250722D}"/>
          </ac:spMkLst>
        </pc:spChg>
        <pc:picChg chg="add mod ord">
          <ac:chgData name="Rana Ghosh" userId="c72f97854d718ddd" providerId="LiveId" clId="{9B1E1702-75D8-4EE6-BC32-36368EB6A960}" dt="2023-04-21T17:44:51.711" v="2775" actId="26606"/>
          <ac:picMkLst>
            <pc:docMk/>
            <pc:sldMk cId="1032058774" sldId="289"/>
            <ac:picMk id="5" creationId="{C31347E8-EE5A-DFA4-AFCF-23E67FA92BE1}"/>
          </ac:picMkLst>
        </pc:picChg>
        <pc:picChg chg="add mod">
          <ac:chgData name="Rana Ghosh" userId="c72f97854d718ddd" providerId="LiveId" clId="{9B1E1702-75D8-4EE6-BC32-36368EB6A960}" dt="2023-04-21T17:44:51.711" v="2775" actId="26606"/>
          <ac:picMkLst>
            <pc:docMk/>
            <pc:sldMk cId="1032058774" sldId="289"/>
            <ac:picMk id="7" creationId="{AC0E1E62-967F-3079-F5EF-CEA2365F60A1}"/>
          </ac:picMkLst>
        </pc:picChg>
      </pc:sldChg>
      <pc:sldChg chg="addSp delSp modSp add mod setBg setClrOvrMap delDesignElem">
        <pc:chgData name="Rana Ghosh" userId="c72f97854d718ddd" providerId="LiveId" clId="{9B1E1702-75D8-4EE6-BC32-36368EB6A960}" dt="2023-04-22T16:02:30.014" v="4765" actId="20577"/>
        <pc:sldMkLst>
          <pc:docMk/>
          <pc:sldMk cId="1273814891" sldId="290"/>
        </pc:sldMkLst>
        <pc:spChg chg="mod">
          <ac:chgData name="Rana Ghosh" userId="c72f97854d718ddd" providerId="LiveId" clId="{9B1E1702-75D8-4EE6-BC32-36368EB6A960}" dt="2023-04-21T17:45:34.570" v="2780" actId="26606"/>
          <ac:spMkLst>
            <pc:docMk/>
            <pc:sldMk cId="1273814891" sldId="290"/>
            <ac:spMk id="2" creationId="{C738032F-F136-1B4A-5277-C3D79820F62B}"/>
          </ac:spMkLst>
        </pc:spChg>
        <pc:spChg chg="add mod">
          <ac:chgData name="Rana Ghosh" userId="c72f97854d718ddd" providerId="LiveId" clId="{9B1E1702-75D8-4EE6-BC32-36368EB6A960}" dt="2023-04-22T16:02:30.014" v="4765" actId="20577"/>
          <ac:spMkLst>
            <pc:docMk/>
            <pc:sldMk cId="1273814891" sldId="290"/>
            <ac:spMk id="3" creationId="{AED43F1F-EED6-4023-8C59-9C04485EE096}"/>
          </ac:spMkLst>
        </pc:spChg>
        <pc:spChg chg="del">
          <ac:chgData name="Rana Ghosh" userId="c72f97854d718ddd" providerId="LiveId" clId="{9B1E1702-75D8-4EE6-BC32-36368EB6A960}" dt="2023-04-21T17:45:13.254" v="2776" actId="22"/>
          <ac:spMkLst>
            <pc:docMk/>
            <pc:sldMk cId="1273814891" sldId="290"/>
            <ac:spMk id="3" creationId="{DA3D81B7-2A98-0B53-0066-3C043B5100B4}"/>
          </ac:spMkLst>
        </pc:spChg>
        <pc:spChg chg="add del">
          <ac:chgData name="Rana Ghosh" userId="c72f97854d718ddd" providerId="LiveId" clId="{9B1E1702-75D8-4EE6-BC32-36368EB6A960}" dt="2023-04-21T17:45:34.570" v="2780" actId="26606"/>
          <ac:spMkLst>
            <pc:docMk/>
            <pc:sldMk cId="1273814891" sldId="290"/>
            <ac:spMk id="8" creationId="{C5176844-69C3-4F79-BE38-EA5BDDF4FEA4}"/>
          </ac:spMkLst>
        </pc:spChg>
        <pc:spChg chg="add del">
          <ac:chgData name="Rana Ghosh" userId="c72f97854d718ddd" providerId="LiveId" clId="{9B1E1702-75D8-4EE6-BC32-36368EB6A960}" dt="2023-04-21T17:45:34.570" v="2780" actId="26606"/>
          <ac:spMkLst>
            <pc:docMk/>
            <pc:sldMk cId="1273814891" sldId="290"/>
            <ac:spMk id="10" creationId="{1CF1AAE4-D0BC-430F-A613-7BBAAECA0C2D}"/>
          </ac:spMkLst>
        </pc:spChg>
        <pc:spChg chg="add del">
          <ac:chgData name="Rana Ghosh" userId="c72f97854d718ddd" providerId="LiveId" clId="{9B1E1702-75D8-4EE6-BC32-36368EB6A960}" dt="2023-04-21T17:45:34.570" v="2780" actId="26606"/>
          <ac:spMkLst>
            <pc:docMk/>
            <pc:sldMk cId="1273814891" sldId="290"/>
            <ac:spMk id="12" creationId="{A101E513-AF74-4E9D-A31F-99664250722D}"/>
          </ac:spMkLst>
        </pc:spChg>
        <pc:spChg chg="add del">
          <ac:chgData name="Rana Ghosh" userId="c72f97854d718ddd" providerId="LiveId" clId="{9B1E1702-75D8-4EE6-BC32-36368EB6A960}" dt="2023-04-21T17:45:34.563" v="2779" actId="26606"/>
          <ac:spMkLst>
            <pc:docMk/>
            <pc:sldMk cId="1273814891" sldId="290"/>
            <ac:spMk id="14" creationId="{C5176844-69C3-4F79-BE38-EA5BDDF4FEA4}"/>
          </ac:spMkLst>
        </pc:spChg>
        <pc:spChg chg="add del">
          <ac:chgData name="Rana Ghosh" userId="c72f97854d718ddd" providerId="LiveId" clId="{9B1E1702-75D8-4EE6-BC32-36368EB6A960}" dt="2023-04-21T17:45:34.563" v="2779" actId="26606"/>
          <ac:spMkLst>
            <pc:docMk/>
            <pc:sldMk cId="1273814891" sldId="290"/>
            <ac:spMk id="15" creationId="{5EF13EA1-F66C-4347-AEBF-A5438DF27CF0}"/>
          </ac:spMkLst>
        </pc:spChg>
        <pc:spChg chg="add del">
          <ac:chgData name="Rana Ghosh" userId="c72f97854d718ddd" providerId="LiveId" clId="{9B1E1702-75D8-4EE6-BC32-36368EB6A960}" dt="2023-04-21T17:45:34.563" v="2779" actId="26606"/>
          <ac:spMkLst>
            <pc:docMk/>
            <pc:sldMk cId="1273814891" sldId="290"/>
            <ac:spMk id="16" creationId="{B225EC70-BEFA-B6E4-B3BC-3687F7E16086}"/>
          </ac:spMkLst>
        </pc:spChg>
        <pc:spChg chg="del">
          <ac:chgData name="Rana Ghosh" userId="c72f97854d718ddd" providerId="LiveId" clId="{9B1E1702-75D8-4EE6-BC32-36368EB6A960}" dt="2023-04-21T17:24:54.321" v="2712"/>
          <ac:spMkLst>
            <pc:docMk/>
            <pc:sldMk cId="1273814891" sldId="290"/>
            <ac:spMk id="17" creationId="{C5176844-69C3-4F79-BE38-EA5BDDF4FEA4}"/>
          </ac:spMkLst>
        </pc:spChg>
        <pc:spChg chg="del">
          <ac:chgData name="Rana Ghosh" userId="c72f97854d718ddd" providerId="LiveId" clId="{9B1E1702-75D8-4EE6-BC32-36368EB6A960}" dt="2023-04-21T17:24:54.321" v="2712"/>
          <ac:spMkLst>
            <pc:docMk/>
            <pc:sldMk cId="1273814891" sldId="290"/>
            <ac:spMk id="19" creationId="{1CF1AAE4-D0BC-430F-A613-7BBAAECA0C2D}"/>
          </ac:spMkLst>
        </pc:spChg>
        <pc:spChg chg="del">
          <ac:chgData name="Rana Ghosh" userId="c72f97854d718ddd" providerId="LiveId" clId="{9B1E1702-75D8-4EE6-BC32-36368EB6A960}" dt="2023-04-21T17:24:54.321" v="2712"/>
          <ac:spMkLst>
            <pc:docMk/>
            <pc:sldMk cId="1273814891" sldId="290"/>
            <ac:spMk id="21" creationId="{A101E513-AF74-4E9D-A31F-99664250722D}"/>
          </ac:spMkLst>
        </pc:spChg>
        <pc:spChg chg="add del">
          <ac:chgData name="Rana Ghosh" userId="c72f97854d718ddd" providerId="LiveId" clId="{9B1E1702-75D8-4EE6-BC32-36368EB6A960}" dt="2023-04-21T17:45:34.563" v="2779" actId="26606"/>
          <ac:spMkLst>
            <pc:docMk/>
            <pc:sldMk cId="1273814891" sldId="290"/>
            <ac:spMk id="23" creationId="{A101E513-AF74-4E9D-A31F-99664250722D}"/>
          </ac:spMkLst>
        </pc:spChg>
        <pc:spChg chg="add">
          <ac:chgData name="Rana Ghosh" userId="c72f97854d718ddd" providerId="LiveId" clId="{9B1E1702-75D8-4EE6-BC32-36368EB6A960}" dt="2023-04-21T17:45:34.570" v="2780" actId="26606"/>
          <ac:spMkLst>
            <pc:docMk/>
            <pc:sldMk cId="1273814891" sldId="290"/>
            <ac:spMk id="25" creationId="{CD14F0CE-4A68-4F5C-AC85-FF283F9242FA}"/>
          </ac:spMkLst>
        </pc:spChg>
        <pc:spChg chg="add">
          <ac:chgData name="Rana Ghosh" userId="c72f97854d718ddd" providerId="LiveId" clId="{9B1E1702-75D8-4EE6-BC32-36368EB6A960}" dt="2023-04-21T17:45:34.570" v="2780" actId="26606"/>
          <ac:spMkLst>
            <pc:docMk/>
            <pc:sldMk cId="1273814891" sldId="290"/>
            <ac:spMk id="26" creationId="{DD4C4B28-6B4B-4445-8535-F516D74E4AA9}"/>
          </ac:spMkLst>
        </pc:spChg>
        <pc:spChg chg="add">
          <ac:chgData name="Rana Ghosh" userId="c72f97854d718ddd" providerId="LiveId" clId="{9B1E1702-75D8-4EE6-BC32-36368EB6A960}" dt="2023-04-21T17:45:34.570" v="2780" actId="26606"/>
          <ac:spMkLst>
            <pc:docMk/>
            <pc:sldMk cId="1273814891" sldId="290"/>
            <ac:spMk id="28" creationId="{55B419A7-F817-4767-8CCB-FB0E189C4ACD}"/>
          </ac:spMkLst>
        </pc:spChg>
        <pc:spChg chg="add">
          <ac:chgData name="Rana Ghosh" userId="c72f97854d718ddd" providerId="LiveId" clId="{9B1E1702-75D8-4EE6-BC32-36368EB6A960}" dt="2023-04-21T17:45:34.570" v="2780" actId="26606"/>
          <ac:spMkLst>
            <pc:docMk/>
            <pc:sldMk cId="1273814891" sldId="290"/>
            <ac:spMk id="29" creationId="{7021D92D-08FF-45A6-9109-AC9462C7E8E3}"/>
          </ac:spMkLst>
        </pc:spChg>
        <pc:picChg chg="add mod ord">
          <ac:chgData name="Rana Ghosh" userId="c72f97854d718ddd" providerId="LiveId" clId="{9B1E1702-75D8-4EE6-BC32-36368EB6A960}" dt="2023-04-22T16:02:10.828" v="4740" actId="1076"/>
          <ac:picMkLst>
            <pc:docMk/>
            <pc:sldMk cId="1273814891" sldId="290"/>
            <ac:picMk id="5" creationId="{652A7CE4-0821-D31A-2427-A0EA7B48F16C}"/>
          </ac:picMkLst>
        </pc:picChg>
        <pc:picChg chg="add mod">
          <ac:chgData name="Rana Ghosh" userId="c72f97854d718ddd" providerId="LiveId" clId="{9B1E1702-75D8-4EE6-BC32-36368EB6A960}" dt="2023-04-22T16:02:12.083" v="4741" actId="1076"/>
          <ac:picMkLst>
            <pc:docMk/>
            <pc:sldMk cId="1273814891" sldId="290"/>
            <ac:picMk id="7" creationId="{7AC7593F-46F8-F633-FA2C-A73A60050131}"/>
          </ac:picMkLst>
        </pc:picChg>
        <pc:cxnChg chg="add">
          <ac:chgData name="Rana Ghosh" userId="c72f97854d718ddd" providerId="LiveId" clId="{9B1E1702-75D8-4EE6-BC32-36368EB6A960}" dt="2023-04-21T17:45:34.570" v="2780" actId="26606"/>
          <ac:cxnSpMkLst>
            <pc:docMk/>
            <pc:sldMk cId="1273814891" sldId="290"/>
            <ac:cxnSpMk id="27" creationId="{0CB1C732-7193-4253-8746-850D090A6B4E}"/>
          </ac:cxnSpMkLst>
        </pc:cxnChg>
      </pc:sldChg>
      <pc:sldChg chg="addSp delSp modSp add mod setBg setClrOvrMap delDesignElem">
        <pc:chgData name="Rana Ghosh" userId="c72f97854d718ddd" providerId="LiveId" clId="{9B1E1702-75D8-4EE6-BC32-36368EB6A960}" dt="2023-04-21T17:47:25.780" v="2793" actId="14100"/>
        <pc:sldMkLst>
          <pc:docMk/>
          <pc:sldMk cId="2763251946" sldId="291"/>
        </pc:sldMkLst>
        <pc:spChg chg="mod">
          <ac:chgData name="Rana Ghosh" userId="c72f97854d718ddd" providerId="LiveId" clId="{9B1E1702-75D8-4EE6-BC32-36368EB6A960}" dt="2023-04-21T17:47:04.552" v="2787" actId="26606"/>
          <ac:spMkLst>
            <pc:docMk/>
            <pc:sldMk cId="2763251946" sldId="291"/>
            <ac:spMk id="2" creationId="{C738032F-F136-1B4A-5277-C3D79820F62B}"/>
          </ac:spMkLst>
        </pc:spChg>
        <pc:spChg chg="mod ord">
          <ac:chgData name="Rana Ghosh" userId="c72f97854d718ddd" providerId="LiveId" clId="{9B1E1702-75D8-4EE6-BC32-36368EB6A960}" dt="2023-04-21T17:47:04.552" v="2787" actId="26606"/>
          <ac:spMkLst>
            <pc:docMk/>
            <pc:sldMk cId="2763251946" sldId="291"/>
            <ac:spMk id="3" creationId="{DA3D81B7-2A98-0B53-0066-3C043B5100B4}"/>
          </ac:spMkLst>
        </pc:spChg>
        <pc:spChg chg="add del">
          <ac:chgData name="Rana Ghosh" userId="c72f97854d718ddd" providerId="LiveId" clId="{9B1E1702-75D8-4EE6-BC32-36368EB6A960}" dt="2023-04-21T17:47:04.552" v="2787" actId="26606"/>
          <ac:spMkLst>
            <pc:docMk/>
            <pc:sldMk cId="2763251946" sldId="291"/>
            <ac:spMk id="8" creationId="{C5176844-69C3-4F79-BE38-EA5BDDF4FEA4}"/>
          </ac:spMkLst>
        </pc:spChg>
        <pc:spChg chg="add del">
          <ac:chgData name="Rana Ghosh" userId="c72f97854d718ddd" providerId="LiveId" clId="{9B1E1702-75D8-4EE6-BC32-36368EB6A960}" dt="2023-04-21T17:47:04.552" v="2787" actId="26606"/>
          <ac:spMkLst>
            <pc:docMk/>
            <pc:sldMk cId="2763251946" sldId="291"/>
            <ac:spMk id="10" creationId="{1CF1AAE4-D0BC-430F-A613-7BBAAECA0C2D}"/>
          </ac:spMkLst>
        </pc:spChg>
        <pc:spChg chg="add del">
          <ac:chgData name="Rana Ghosh" userId="c72f97854d718ddd" providerId="LiveId" clId="{9B1E1702-75D8-4EE6-BC32-36368EB6A960}" dt="2023-04-21T17:47:04.552" v="2787" actId="26606"/>
          <ac:spMkLst>
            <pc:docMk/>
            <pc:sldMk cId="2763251946" sldId="291"/>
            <ac:spMk id="12" creationId="{A101E513-AF74-4E9D-A31F-99664250722D}"/>
          </ac:spMkLst>
        </pc:spChg>
        <pc:spChg chg="add del">
          <ac:chgData name="Rana Ghosh" userId="c72f97854d718ddd" providerId="LiveId" clId="{9B1E1702-75D8-4EE6-BC32-36368EB6A960}" dt="2023-04-21T17:47:04.547" v="2786" actId="26606"/>
          <ac:spMkLst>
            <pc:docMk/>
            <pc:sldMk cId="2763251946" sldId="291"/>
            <ac:spMk id="14" creationId="{C5176844-69C3-4F79-BE38-EA5BDDF4FEA4}"/>
          </ac:spMkLst>
        </pc:spChg>
        <pc:spChg chg="add del">
          <ac:chgData name="Rana Ghosh" userId="c72f97854d718ddd" providerId="LiveId" clId="{9B1E1702-75D8-4EE6-BC32-36368EB6A960}" dt="2023-04-21T17:47:04.547" v="2786" actId="26606"/>
          <ac:spMkLst>
            <pc:docMk/>
            <pc:sldMk cId="2763251946" sldId="291"/>
            <ac:spMk id="16" creationId="{A101E513-AF74-4E9D-A31F-99664250722D}"/>
          </ac:spMkLst>
        </pc:spChg>
        <pc:spChg chg="del">
          <ac:chgData name="Rana Ghosh" userId="c72f97854d718ddd" providerId="LiveId" clId="{9B1E1702-75D8-4EE6-BC32-36368EB6A960}" dt="2023-04-21T17:24:54.495" v="2714"/>
          <ac:spMkLst>
            <pc:docMk/>
            <pc:sldMk cId="2763251946" sldId="291"/>
            <ac:spMk id="17" creationId="{C5176844-69C3-4F79-BE38-EA5BDDF4FEA4}"/>
          </ac:spMkLst>
        </pc:spChg>
        <pc:spChg chg="add">
          <ac:chgData name="Rana Ghosh" userId="c72f97854d718ddd" providerId="LiveId" clId="{9B1E1702-75D8-4EE6-BC32-36368EB6A960}" dt="2023-04-21T17:47:04.552" v="2787" actId="26606"/>
          <ac:spMkLst>
            <pc:docMk/>
            <pc:sldMk cId="2763251946" sldId="291"/>
            <ac:spMk id="18" creationId="{C5176844-69C3-4F79-BE38-EA5BDDF4FEA4}"/>
          </ac:spMkLst>
        </pc:spChg>
        <pc:spChg chg="del">
          <ac:chgData name="Rana Ghosh" userId="c72f97854d718ddd" providerId="LiveId" clId="{9B1E1702-75D8-4EE6-BC32-36368EB6A960}" dt="2023-04-21T17:24:54.495" v="2714"/>
          <ac:spMkLst>
            <pc:docMk/>
            <pc:sldMk cId="2763251946" sldId="291"/>
            <ac:spMk id="19" creationId="{1CF1AAE4-D0BC-430F-A613-7BBAAECA0C2D}"/>
          </ac:spMkLst>
        </pc:spChg>
        <pc:spChg chg="add">
          <ac:chgData name="Rana Ghosh" userId="c72f97854d718ddd" providerId="LiveId" clId="{9B1E1702-75D8-4EE6-BC32-36368EB6A960}" dt="2023-04-21T17:47:04.552" v="2787" actId="26606"/>
          <ac:spMkLst>
            <pc:docMk/>
            <pc:sldMk cId="2763251946" sldId="291"/>
            <ac:spMk id="20" creationId="{5EF13EA1-F66C-4347-AEBF-A5438DF27CF0}"/>
          </ac:spMkLst>
        </pc:spChg>
        <pc:spChg chg="del">
          <ac:chgData name="Rana Ghosh" userId="c72f97854d718ddd" providerId="LiveId" clId="{9B1E1702-75D8-4EE6-BC32-36368EB6A960}" dt="2023-04-21T17:24:54.495" v="2714"/>
          <ac:spMkLst>
            <pc:docMk/>
            <pc:sldMk cId="2763251946" sldId="291"/>
            <ac:spMk id="21" creationId="{A101E513-AF74-4E9D-A31F-99664250722D}"/>
          </ac:spMkLst>
        </pc:spChg>
        <pc:spChg chg="add">
          <ac:chgData name="Rana Ghosh" userId="c72f97854d718ddd" providerId="LiveId" clId="{9B1E1702-75D8-4EE6-BC32-36368EB6A960}" dt="2023-04-21T17:47:04.552" v="2787" actId="26606"/>
          <ac:spMkLst>
            <pc:docMk/>
            <pc:sldMk cId="2763251946" sldId="291"/>
            <ac:spMk id="22" creationId="{A101E513-AF74-4E9D-A31F-99664250722D}"/>
          </ac:spMkLst>
        </pc:spChg>
        <pc:picChg chg="add mod">
          <ac:chgData name="Rana Ghosh" userId="c72f97854d718ddd" providerId="LiveId" clId="{9B1E1702-75D8-4EE6-BC32-36368EB6A960}" dt="2023-04-21T17:47:25.780" v="2793" actId="14100"/>
          <ac:picMkLst>
            <pc:docMk/>
            <pc:sldMk cId="2763251946" sldId="291"/>
            <ac:picMk id="5" creationId="{2E203EE0-5730-BFEE-20AA-0AF9ADB41A3C}"/>
          </ac:picMkLst>
        </pc:picChg>
        <pc:picChg chg="add mod">
          <ac:chgData name="Rana Ghosh" userId="c72f97854d718ddd" providerId="LiveId" clId="{9B1E1702-75D8-4EE6-BC32-36368EB6A960}" dt="2023-04-21T17:47:19.309" v="2791" actId="14100"/>
          <ac:picMkLst>
            <pc:docMk/>
            <pc:sldMk cId="2763251946" sldId="291"/>
            <ac:picMk id="7" creationId="{8A4BDAC0-6701-D724-4553-C89B9E9A3EDA}"/>
          </ac:picMkLst>
        </pc:picChg>
        <pc:cxnChg chg="add del">
          <ac:chgData name="Rana Ghosh" userId="c72f97854d718ddd" providerId="LiveId" clId="{9B1E1702-75D8-4EE6-BC32-36368EB6A960}" dt="2023-04-21T17:47:04.547" v="2786" actId="26606"/>
          <ac:cxnSpMkLst>
            <pc:docMk/>
            <pc:sldMk cId="2763251946" sldId="291"/>
            <ac:cxnSpMk id="15" creationId="{33862825-C012-4895-A17E-F3D1F62D89DD}"/>
          </ac:cxnSpMkLst>
        </pc:cxnChg>
      </pc:sldChg>
      <pc:sldChg chg="addSp delSp modSp add mod setBg setClrOvrMap delDesignElem">
        <pc:chgData name="Rana Ghosh" userId="c72f97854d718ddd" providerId="LiveId" clId="{9B1E1702-75D8-4EE6-BC32-36368EB6A960}" dt="2023-04-22T16:03:25.324" v="4810" actId="20577"/>
        <pc:sldMkLst>
          <pc:docMk/>
          <pc:sldMk cId="2788366298" sldId="292"/>
        </pc:sldMkLst>
        <pc:spChg chg="mod">
          <ac:chgData name="Rana Ghosh" userId="c72f97854d718ddd" providerId="LiveId" clId="{9B1E1702-75D8-4EE6-BC32-36368EB6A960}" dt="2023-04-22T11:44:23.284" v="4394" actId="26606"/>
          <ac:spMkLst>
            <pc:docMk/>
            <pc:sldMk cId="2788366298" sldId="292"/>
            <ac:spMk id="2" creationId="{C738032F-F136-1B4A-5277-C3D79820F62B}"/>
          </ac:spMkLst>
        </pc:spChg>
        <pc:spChg chg="mod ord">
          <ac:chgData name="Rana Ghosh" userId="c72f97854d718ddd" providerId="LiveId" clId="{9B1E1702-75D8-4EE6-BC32-36368EB6A960}" dt="2023-04-22T16:03:25.324" v="4810" actId="20577"/>
          <ac:spMkLst>
            <pc:docMk/>
            <pc:sldMk cId="2788366298" sldId="292"/>
            <ac:spMk id="3" creationId="{DA3D81B7-2A98-0B53-0066-3C043B5100B4}"/>
          </ac:spMkLst>
        </pc:spChg>
        <pc:spChg chg="add del">
          <ac:chgData name="Rana Ghosh" userId="c72f97854d718ddd" providerId="LiveId" clId="{9B1E1702-75D8-4EE6-BC32-36368EB6A960}" dt="2023-04-22T11:44:23.284" v="4394" actId="26606"/>
          <ac:spMkLst>
            <pc:docMk/>
            <pc:sldMk cId="2788366298" sldId="292"/>
            <ac:spMk id="8" creationId="{C5176844-69C3-4F79-BE38-EA5BDDF4FEA4}"/>
          </ac:spMkLst>
        </pc:spChg>
        <pc:spChg chg="add del">
          <ac:chgData name="Rana Ghosh" userId="c72f97854d718ddd" providerId="LiveId" clId="{9B1E1702-75D8-4EE6-BC32-36368EB6A960}" dt="2023-04-22T11:44:23.284" v="4394" actId="26606"/>
          <ac:spMkLst>
            <pc:docMk/>
            <pc:sldMk cId="2788366298" sldId="292"/>
            <ac:spMk id="10" creationId="{1CF1AAE4-D0BC-430F-A613-7BBAAECA0C2D}"/>
          </ac:spMkLst>
        </pc:spChg>
        <pc:spChg chg="add del">
          <ac:chgData name="Rana Ghosh" userId="c72f97854d718ddd" providerId="LiveId" clId="{9B1E1702-75D8-4EE6-BC32-36368EB6A960}" dt="2023-04-22T11:44:23.284" v="4394" actId="26606"/>
          <ac:spMkLst>
            <pc:docMk/>
            <pc:sldMk cId="2788366298" sldId="292"/>
            <ac:spMk id="12" creationId="{A101E513-AF74-4E9D-A31F-99664250722D}"/>
          </ac:spMkLst>
        </pc:spChg>
        <pc:spChg chg="add del">
          <ac:chgData name="Rana Ghosh" userId="c72f97854d718ddd" providerId="LiveId" clId="{9B1E1702-75D8-4EE6-BC32-36368EB6A960}" dt="2023-04-21T17:48:36.968" v="2797" actId="26606"/>
          <ac:spMkLst>
            <pc:docMk/>
            <pc:sldMk cId="2788366298" sldId="292"/>
            <ac:spMk id="14" creationId="{C5176844-69C3-4F79-BE38-EA5BDDF4FEA4}"/>
          </ac:spMkLst>
        </pc:spChg>
        <pc:spChg chg="add del">
          <ac:chgData name="Rana Ghosh" userId="c72f97854d718ddd" providerId="LiveId" clId="{9B1E1702-75D8-4EE6-BC32-36368EB6A960}" dt="2023-04-21T17:48:36.968" v="2797" actId="26606"/>
          <ac:spMkLst>
            <pc:docMk/>
            <pc:sldMk cId="2788366298" sldId="292"/>
            <ac:spMk id="15" creationId="{A101E513-AF74-4E9D-A31F-99664250722D}"/>
          </ac:spMkLst>
        </pc:spChg>
        <pc:spChg chg="add">
          <ac:chgData name="Rana Ghosh" userId="c72f97854d718ddd" providerId="LiveId" clId="{9B1E1702-75D8-4EE6-BC32-36368EB6A960}" dt="2023-04-22T11:44:23.284" v="4394" actId="26606"/>
          <ac:spMkLst>
            <pc:docMk/>
            <pc:sldMk cId="2788366298" sldId="292"/>
            <ac:spMk id="16" creationId="{C5176844-69C3-4F79-BE38-EA5BDDF4FEA4}"/>
          </ac:spMkLst>
        </pc:spChg>
        <pc:spChg chg="del">
          <ac:chgData name="Rana Ghosh" userId="c72f97854d718ddd" providerId="LiveId" clId="{9B1E1702-75D8-4EE6-BC32-36368EB6A960}" dt="2023-04-21T17:24:54.663" v="2716"/>
          <ac:spMkLst>
            <pc:docMk/>
            <pc:sldMk cId="2788366298" sldId="292"/>
            <ac:spMk id="17" creationId="{C5176844-69C3-4F79-BE38-EA5BDDF4FEA4}"/>
          </ac:spMkLst>
        </pc:spChg>
        <pc:spChg chg="add">
          <ac:chgData name="Rana Ghosh" userId="c72f97854d718ddd" providerId="LiveId" clId="{9B1E1702-75D8-4EE6-BC32-36368EB6A960}" dt="2023-04-22T11:44:23.284" v="4394" actId="26606"/>
          <ac:spMkLst>
            <pc:docMk/>
            <pc:sldMk cId="2788366298" sldId="292"/>
            <ac:spMk id="18" creationId="{5EF13EA1-F66C-4347-AEBF-A5438DF27CF0}"/>
          </ac:spMkLst>
        </pc:spChg>
        <pc:spChg chg="del">
          <ac:chgData name="Rana Ghosh" userId="c72f97854d718ddd" providerId="LiveId" clId="{9B1E1702-75D8-4EE6-BC32-36368EB6A960}" dt="2023-04-21T17:24:54.663" v="2716"/>
          <ac:spMkLst>
            <pc:docMk/>
            <pc:sldMk cId="2788366298" sldId="292"/>
            <ac:spMk id="19" creationId="{1CF1AAE4-D0BC-430F-A613-7BBAAECA0C2D}"/>
          </ac:spMkLst>
        </pc:spChg>
        <pc:spChg chg="add">
          <ac:chgData name="Rana Ghosh" userId="c72f97854d718ddd" providerId="LiveId" clId="{9B1E1702-75D8-4EE6-BC32-36368EB6A960}" dt="2023-04-22T11:44:23.284" v="4394" actId="26606"/>
          <ac:spMkLst>
            <pc:docMk/>
            <pc:sldMk cId="2788366298" sldId="292"/>
            <ac:spMk id="20" creationId="{A101E513-AF74-4E9D-A31F-99664250722D}"/>
          </ac:spMkLst>
        </pc:spChg>
        <pc:spChg chg="del">
          <ac:chgData name="Rana Ghosh" userId="c72f97854d718ddd" providerId="LiveId" clId="{9B1E1702-75D8-4EE6-BC32-36368EB6A960}" dt="2023-04-21T17:24:54.663" v="2716"/>
          <ac:spMkLst>
            <pc:docMk/>
            <pc:sldMk cId="2788366298" sldId="292"/>
            <ac:spMk id="21" creationId="{A101E513-AF74-4E9D-A31F-99664250722D}"/>
          </ac:spMkLst>
        </pc:spChg>
        <pc:picChg chg="add mod ord">
          <ac:chgData name="Rana Ghosh" userId="c72f97854d718ddd" providerId="LiveId" clId="{9B1E1702-75D8-4EE6-BC32-36368EB6A960}" dt="2023-04-22T11:44:36.547" v="4399" actId="14100"/>
          <ac:picMkLst>
            <pc:docMk/>
            <pc:sldMk cId="2788366298" sldId="292"/>
            <ac:picMk id="5" creationId="{6E125F01-2458-C140-66D9-5F24AC4A4EE8}"/>
          </ac:picMkLst>
        </pc:picChg>
        <pc:picChg chg="add mod">
          <ac:chgData name="Rana Ghosh" userId="c72f97854d718ddd" providerId="LiveId" clId="{9B1E1702-75D8-4EE6-BC32-36368EB6A960}" dt="2023-04-22T11:44:26.876" v="4395" actId="14100"/>
          <ac:picMkLst>
            <pc:docMk/>
            <pc:sldMk cId="2788366298" sldId="292"/>
            <ac:picMk id="7" creationId="{FE1CD81E-7351-83DE-DC84-CF08D2B917C4}"/>
          </ac:picMkLst>
        </pc:picChg>
      </pc:sldChg>
      <pc:sldChg chg="addSp delSp modSp add mod setBg setClrOvrMap delDesignElem">
        <pc:chgData name="Rana Ghosh" userId="c72f97854d718ddd" providerId="LiveId" clId="{9B1E1702-75D8-4EE6-BC32-36368EB6A960}" dt="2023-04-22T16:07:23.296" v="5007" actId="20577"/>
        <pc:sldMkLst>
          <pc:docMk/>
          <pc:sldMk cId="3260508666" sldId="293"/>
        </pc:sldMkLst>
        <pc:spChg chg="mod">
          <ac:chgData name="Rana Ghosh" userId="c72f97854d718ddd" providerId="LiveId" clId="{9B1E1702-75D8-4EE6-BC32-36368EB6A960}" dt="2023-04-22T11:43:51.740" v="4384" actId="26606"/>
          <ac:spMkLst>
            <pc:docMk/>
            <pc:sldMk cId="3260508666" sldId="293"/>
            <ac:spMk id="2" creationId="{C738032F-F136-1B4A-5277-C3D79820F62B}"/>
          </ac:spMkLst>
        </pc:spChg>
        <pc:spChg chg="mod ord">
          <ac:chgData name="Rana Ghosh" userId="c72f97854d718ddd" providerId="LiveId" clId="{9B1E1702-75D8-4EE6-BC32-36368EB6A960}" dt="2023-04-22T16:07:23.296" v="5007" actId="20577"/>
          <ac:spMkLst>
            <pc:docMk/>
            <pc:sldMk cId="3260508666" sldId="293"/>
            <ac:spMk id="3" creationId="{DA3D81B7-2A98-0B53-0066-3C043B5100B4}"/>
          </ac:spMkLst>
        </pc:spChg>
        <pc:spChg chg="add del">
          <ac:chgData name="Rana Ghosh" userId="c72f97854d718ddd" providerId="LiveId" clId="{9B1E1702-75D8-4EE6-BC32-36368EB6A960}" dt="2023-04-22T11:43:51.740" v="4384" actId="26606"/>
          <ac:spMkLst>
            <pc:docMk/>
            <pc:sldMk cId="3260508666" sldId="293"/>
            <ac:spMk id="8" creationId="{C5176844-69C3-4F79-BE38-EA5BDDF4FEA4}"/>
          </ac:spMkLst>
        </pc:spChg>
        <pc:spChg chg="add del">
          <ac:chgData name="Rana Ghosh" userId="c72f97854d718ddd" providerId="LiveId" clId="{9B1E1702-75D8-4EE6-BC32-36368EB6A960}" dt="2023-04-22T11:43:51.740" v="4384" actId="26606"/>
          <ac:spMkLst>
            <pc:docMk/>
            <pc:sldMk cId="3260508666" sldId="293"/>
            <ac:spMk id="10" creationId="{1CF1AAE4-D0BC-430F-A613-7BBAAECA0C2D}"/>
          </ac:spMkLst>
        </pc:spChg>
        <pc:spChg chg="add del">
          <ac:chgData name="Rana Ghosh" userId="c72f97854d718ddd" providerId="LiveId" clId="{9B1E1702-75D8-4EE6-BC32-36368EB6A960}" dt="2023-04-22T11:43:51.740" v="4384" actId="26606"/>
          <ac:spMkLst>
            <pc:docMk/>
            <pc:sldMk cId="3260508666" sldId="293"/>
            <ac:spMk id="12" creationId="{A101E513-AF74-4E9D-A31F-99664250722D}"/>
          </ac:spMkLst>
        </pc:spChg>
        <pc:spChg chg="add">
          <ac:chgData name="Rana Ghosh" userId="c72f97854d718ddd" providerId="LiveId" clId="{9B1E1702-75D8-4EE6-BC32-36368EB6A960}" dt="2023-04-22T11:43:51.740" v="4384" actId="26606"/>
          <ac:spMkLst>
            <pc:docMk/>
            <pc:sldMk cId="3260508666" sldId="293"/>
            <ac:spMk id="14" creationId="{C5176844-69C3-4F79-BE38-EA5BDDF4FEA4}"/>
          </ac:spMkLst>
        </pc:spChg>
        <pc:spChg chg="add">
          <ac:chgData name="Rana Ghosh" userId="c72f97854d718ddd" providerId="LiveId" clId="{9B1E1702-75D8-4EE6-BC32-36368EB6A960}" dt="2023-04-22T11:43:51.740" v="4384" actId="26606"/>
          <ac:spMkLst>
            <pc:docMk/>
            <pc:sldMk cId="3260508666" sldId="293"/>
            <ac:spMk id="15" creationId="{5EF13EA1-F66C-4347-AEBF-A5438DF27CF0}"/>
          </ac:spMkLst>
        </pc:spChg>
        <pc:spChg chg="add">
          <ac:chgData name="Rana Ghosh" userId="c72f97854d718ddd" providerId="LiveId" clId="{9B1E1702-75D8-4EE6-BC32-36368EB6A960}" dt="2023-04-22T11:43:51.740" v="4384" actId="26606"/>
          <ac:spMkLst>
            <pc:docMk/>
            <pc:sldMk cId="3260508666" sldId="293"/>
            <ac:spMk id="16" creationId="{A101E513-AF74-4E9D-A31F-99664250722D}"/>
          </ac:spMkLst>
        </pc:spChg>
        <pc:spChg chg="del">
          <ac:chgData name="Rana Ghosh" userId="c72f97854d718ddd" providerId="LiveId" clId="{9B1E1702-75D8-4EE6-BC32-36368EB6A960}" dt="2023-04-21T17:24:57.328" v="2718"/>
          <ac:spMkLst>
            <pc:docMk/>
            <pc:sldMk cId="3260508666" sldId="293"/>
            <ac:spMk id="17" creationId="{C5176844-69C3-4F79-BE38-EA5BDDF4FEA4}"/>
          </ac:spMkLst>
        </pc:spChg>
        <pc:spChg chg="del">
          <ac:chgData name="Rana Ghosh" userId="c72f97854d718ddd" providerId="LiveId" clId="{9B1E1702-75D8-4EE6-BC32-36368EB6A960}" dt="2023-04-21T17:24:57.328" v="2718"/>
          <ac:spMkLst>
            <pc:docMk/>
            <pc:sldMk cId="3260508666" sldId="293"/>
            <ac:spMk id="19" creationId="{1CF1AAE4-D0BC-430F-A613-7BBAAECA0C2D}"/>
          </ac:spMkLst>
        </pc:spChg>
        <pc:spChg chg="del">
          <ac:chgData name="Rana Ghosh" userId="c72f97854d718ddd" providerId="LiveId" clId="{9B1E1702-75D8-4EE6-BC32-36368EB6A960}" dt="2023-04-21T17:24:57.328" v="2718"/>
          <ac:spMkLst>
            <pc:docMk/>
            <pc:sldMk cId="3260508666" sldId="293"/>
            <ac:spMk id="21" creationId="{A101E513-AF74-4E9D-A31F-99664250722D}"/>
          </ac:spMkLst>
        </pc:spChg>
        <pc:picChg chg="add mod ord">
          <ac:chgData name="Rana Ghosh" userId="c72f97854d718ddd" providerId="LiveId" clId="{9B1E1702-75D8-4EE6-BC32-36368EB6A960}" dt="2023-04-22T11:44:15.995" v="4393" actId="14100"/>
          <ac:picMkLst>
            <pc:docMk/>
            <pc:sldMk cId="3260508666" sldId="293"/>
            <ac:picMk id="5" creationId="{516AE326-25F9-354C-C222-E683DA25563A}"/>
          </ac:picMkLst>
        </pc:picChg>
        <pc:picChg chg="add mod">
          <ac:chgData name="Rana Ghosh" userId="c72f97854d718ddd" providerId="LiveId" clId="{9B1E1702-75D8-4EE6-BC32-36368EB6A960}" dt="2023-04-22T11:44:02.787" v="4388" actId="1076"/>
          <ac:picMkLst>
            <pc:docMk/>
            <pc:sldMk cId="3260508666" sldId="293"/>
            <ac:picMk id="7" creationId="{F55BFFCF-FFDB-5CD9-38AB-606AD88F8483}"/>
          </ac:picMkLst>
        </pc:picChg>
      </pc:sldChg>
      <pc:sldChg chg="addSp delSp modSp add mod setBg setClrOvrMap delDesignElem">
        <pc:chgData name="Rana Ghosh" userId="c72f97854d718ddd" providerId="LiveId" clId="{9B1E1702-75D8-4EE6-BC32-36368EB6A960}" dt="2023-04-22T16:05:41.396" v="4958" actId="20577"/>
        <pc:sldMkLst>
          <pc:docMk/>
          <pc:sldMk cId="894070609" sldId="294"/>
        </pc:sldMkLst>
        <pc:spChg chg="mod">
          <ac:chgData name="Rana Ghosh" userId="c72f97854d718ddd" providerId="LiveId" clId="{9B1E1702-75D8-4EE6-BC32-36368EB6A960}" dt="2023-04-22T11:43:32.579" v="4378" actId="26606"/>
          <ac:spMkLst>
            <pc:docMk/>
            <pc:sldMk cId="894070609" sldId="294"/>
            <ac:spMk id="2" creationId="{C738032F-F136-1B4A-5277-C3D79820F62B}"/>
          </ac:spMkLst>
        </pc:spChg>
        <pc:spChg chg="mod ord">
          <ac:chgData name="Rana Ghosh" userId="c72f97854d718ddd" providerId="LiveId" clId="{9B1E1702-75D8-4EE6-BC32-36368EB6A960}" dt="2023-04-22T16:05:41.396" v="4958" actId="20577"/>
          <ac:spMkLst>
            <pc:docMk/>
            <pc:sldMk cId="894070609" sldId="294"/>
            <ac:spMk id="3" creationId="{DA3D81B7-2A98-0B53-0066-3C043B5100B4}"/>
          </ac:spMkLst>
        </pc:spChg>
        <pc:spChg chg="add del">
          <ac:chgData name="Rana Ghosh" userId="c72f97854d718ddd" providerId="LiveId" clId="{9B1E1702-75D8-4EE6-BC32-36368EB6A960}" dt="2023-04-22T11:43:32.579" v="4378" actId="26606"/>
          <ac:spMkLst>
            <pc:docMk/>
            <pc:sldMk cId="894070609" sldId="294"/>
            <ac:spMk id="8" creationId="{C5176844-69C3-4F79-BE38-EA5BDDF4FEA4}"/>
          </ac:spMkLst>
        </pc:spChg>
        <pc:spChg chg="add del">
          <ac:chgData name="Rana Ghosh" userId="c72f97854d718ddd" providerId="LiveId" clId="{9B1E1702-75D8-4EE6-BC32-36368EB6A960}" dt="2023-04-22T11:43:32.579" v="4378" actId="26606"/>
          <ac:spMkLst>
            <pc:docMk/>
            <pc:sldMk cId="894070609" sldId="294"/>
            <ac:spMk id="10" creationId="{1CF1AAE4-D0BC-430F-A613-7BBAAECA0C2D}"/>
          </ac:spMkLst>
        </pc:spChg>
        <pc:spChg chg="add del">
          <ac:chgData name="Rana Ghosh" userId="c72f97854d718ddd" providerId="LiveId" clId="{9B1E1702-75D8-4EE6-BC32-36368EB6A960}" dt="2023-04-22T11:43:32.579" v="4378" actId="26606"/>
          <ac:spMkLst>
            <pc:docMk/>
            <pc:sldMk cId="894070609" sldId="294"/>
            <ac:spMk id="12" creationId="{A101E513-AF74-4E9D-A31F-99664250722D}"/>
          </ac:spMkLst>
        </pc:spChg>
        <pc:spChg chg="add">
          <ac:chgData name="Rana Ghosh" userId="c72f97854d718ddd" providerId="LiveId" clId="{9B1E1702-75D8-4EE6-BC32-36368EB6A960}" dt="2023-04-22T11:43:32.579" v="4378" actId="26606"/>
          <ac:spMkLst>
            <pc:docMk/>
            <pc:sldMk cId="894070609" sldId="294"/>
            <ac:spMk id="14" creationId="{C5176844-69C3-4F79-BE38-EA5BDDF4FEA4}"/>
          </ac:spMkLst>
        </pc:spChg>
        <pc:spChg chg="add">
          <ac:chgData name="Rana Ghosh" userId="c72f97854d718ddd" providerId="LiveId" clId="{9B1E1702-75D8-4EE6-BC32-36368EB6A960}" dt="2023-04-22T11:43:32.579" v="4378" actId="26606"/>
          <ac:spMkLst>
            <pc:docMk/>
            <pc:sldMk cId="894070609" sldId="294"/>
            <ac:spMk id="15" creationId="{5EF13EA1-F66C-4347-AEBF-A5438DF27CF0}"/>
          </ac:spMkLst>
        </pc:spChg>
        <pc:spChg chg="add">
          <ac:chgData name="Rana Ghosh" userId="c72f97854d718ddd" providerId="LiveId" clId="{9B1E1702-75D8-4EE6-BC32-36368EB6A960}" dt="2023-04-22T11:43:32.579" v="4378" actId="26606"/>
          <ac:spMkLst>
            <pc:docMk/>
            <pc:sldMk cId="894070609" sldId="294"/>
            <ac:spMk id="16" creationId="{A101E513-AF74-4E9D-A31F-99664250722D}"/>
          </ac:spMkLst>
        </pc:spChg>
        <pc:spChg chg="del">
          <ac:chgData name="Rana Ghosh" userId="c72f97854d718ddd" providerId="LiveId" clId="{9B1E1702-75D8-4EE6-BC32-36368EB6A960}" dt="2023-04-21T17:24:57.496" v="2720"/>
          <ac:spMkLst>
            <pc:docMk/>
            <pc:sldMk cId="894070609" sldId="294"/>
            <ac:spMk id="17" creationId="{C5176844-69C3-4F79-BE38-EA5BDDF4FEA4}"/>
          </ac:spMkLst>
        </pc:spChg>
        <pc:spChg chg="del">
          <ac:chgData name="Rana Ghosh" userId="c72f97854d718ddd" providerId="LiveId" clId="{9B1E1702-75D8-4EE6-BC32-36368EB6A960}" dt="2023-04-21T17:24:57.496" v="2720"/>
          <ac:spMkLst>
            <pc:docMk/>
            <pc:sldMk cId="894070609" sldId="294"/>
            <ac:spMk id="19" creationId="{1CF1AAE4-D0BC-430F-A613-7BBAAECA0C2D}"/>
          </ac:spMkLst>
        </pc:spChg>
        <pc:spChg chg="del">
          <ac:chgData name="Rana Ghosh" userId="c72f97854d718ddd" providerId="LiveId" clId="{9B1E1702-75D8-4EE6-BC32-36368EB6A960}" dt="2023-04-21T17:24:57.496" v="2720"/>
          <ac:spMkLst>
            <pc:docMk/>
            <pc:sldMk cId="894070609" sldId="294"/>
            <ac:spMk id="21" creationId="{A101E513-AF74-4E9D-A31F-99664250722D}"/>
          </ac:spMkLst>
        </pc:spChg>
        <pc:picChg chg="add mod">
          <ac:chgData name="Rana Ghosh" userId="c72f97854d718ddd" providerId="LiveId" clId="{9B1E1702-75D8-4EE6-BC32-36368EB6A960}" dt="2023-04-22T11:43:37.779" v="4380" actId="1076"/>
          <ac:picMkLst>
            <pc:docMk/>
            <pc:sldMk cId="894070609" sldId="294"/>
            <ac:picMk id="5" creationId="{A4BE34B8-022D-7181-1C53-CD1FCC945D34}"/>
          </ac:picMkLst>
        </pc:picChg>
        <pc:picChg chg="add mod">
          <ac:chgData name="Rana Ghosh" userId="c72f97854d718ddd" providerId="LiveId" clId="{9B1E1702-75D8-4EE6-BC32-36368EB6A960}" dt="2023-04-22T11:43:44.827" v="4383" actId="14100"/>
          <ac:picMkLst>
            <pc:docMk/>
            <pc:sldMk cId="894070609" sldId="294"/>
            <ac:picMk id="7" creationId="{97C1979C-BDDE-D917-CC8B-35B3AFC3A592}"/>
          </ac:picMkLst>
        </pc:picChg>
      </pc:sldChg>
      <pc:sldChg chg="addSp delSp modSp add mod setBg setClrOvrMap delDesignElem">
        <pc:chgData name="Rana Ghosh" userId="c72f97854d718ddd" providerId="LiveId" clId="{9B1E1702-75D8-4EE6-BC32-36368EB6A960}" dt="2023-04-22T16:06:04.445" v="4959"/>
        <pc:sldMkLst>
          <pc:docMk/>
          <pc:sldMk cId="3783663218" sldId="295"/>
        </pc:sldMkLst>
        <pc:spChg chg="mod">
          <ac:chgData name="Rana Ghosh" userId="c72f97854d718ddd" providerId="LiveId" clId="{9B1E1702-75D8-4EE6-BC32-36368EB6A960}" dt="2023-04-22T11:43:03.387" v="4371" actId="26606"/>
          <ac:spMkLst>
            <pc:docMk/>
            <pc:sldMk cId="3783663218" sldId="295"/>
            <ac:spMk id="2" creationId="{C738032F-F136-1B4A-5277-C3D79820F62B}"/>
          </ac:spMkLst>
        </pc:spChg>
        <pc:spChg chg="mod ord">
          <ac:chgData name="Rana Ghosh" userId="c72f97854d718ddd" providerId="LiveId" clId="{9B1E1702-75D8-4EE6-BC32-36368EB6A960}" dt="2023-04-22T16:06:04.445" v="4959"/>
          <ac:spMkLst>
            <pc:docMk/>
            <pc:sldMk cId="3783663218" sldId="295"/>
            <ac:spMk id="3" creationId="{DA3D81B7-2A98-0B53-0066-3C043B5100B4}"/>
          </ac:spMkLst>
        </pc:spChg>
        <pc:spChg chg="add del">
          <ac:chgData name="Rana Ghosh" userId="c72f97854d718ddd" providerId="LiveId" clId="{9B1E1702-75D8-4EE6-BC32-36368EB6A960}" dt="2023-04-22T11:43:03.387" v="4371" actId="26606"/>
          <ac:spMkLst>
            <pc:docMk/>
            <pc:sldMk cId="3783663218" sldId="295"/>
            <ac:spMk id="8" creationId="{C5176844-69C3-4F79-BE38-EA5BDDF4FEA4}"/>
          </ac:spMkLst>
        </pc:spChg>
        <pc:spChg chg="add del">
          <ac:chgData name="Rana Ghosh" userId="c72f97854d718ddd" providerId="LiveId" clId="{9B1E1702-75D8-4EE6-BC32-36368EB6A960}" dt="2023-04-22T11:43:03.387" v="4371" actId="26606"/>
          <ac:spMkLst>
            <pc:docMk/>
            <pc:sldMk cId="3783663218" sldId="295"/>
            <ac:spMk id="10" creationId="{1CF1AAE4-D0BC-430F-A613-7BBAAECA0C2D}"/>
          </ac:spMkLst>
        </pc:spChg>
        <pc:spChg chg="add del">
          <ac:chgData name="Rana Ghosh" userId="c72f97854d718ddd" providerId="LiveId" clId="{9B1E1702-75D8-4EE6-BC32-36368EB6A960}" dt="2023-04-22T11:43:03.387" v="4371" actId="26606"/>
          <ac:spMkLst>
            <pc:docMk/>
            <pc:sldMk cId="3783663218" sldId="295"/>
            <ac:spMk id="12" creationId="{A101E513-AF74-4E9D-A31F-99664250722D}"/>
          </ac:spMkLst>
        </pc:spChg>
        <pc:spChg chg="add">
          <ac:chgData name="Rana Ghosh" userId="c72f97854d718ddd" providerId="LiveId" clId="{9B1E1702-75D8-4EE6-BC32-36368EB6A960}" dt="2023-04-22T11:43:03.387" v="4371" actId="26606"/>
          <ac:spMkLst>
            <pc:docMk/>
            <pc:sldMk cId="3783663218" sldId="295"/>
            <ac:spMk id="14" creationId="{C5176844-69C3-4F79-BE38-EA5BDDF4FEA4}"/>
          </ac:spMkLst>
        </pc:spChg>
        <pc:spChg chg="add">
          <ac:chgData name="Rana Ghosh" userId="c72f97854d718ddd" providerId="LiveId" clId="{9B1E1702-75D8-4EE6-BC32-36368EB6A960}" dt="2023-04-22T11:43:03.387" v="4371" actId="26606"/>
          <ac:spMkLst>
            <pc:docMk/>
            <pc:sldMk cId="3783663218" sldId="295"/>
            <ac:spMk id="15" creationId="{5EF13EA1-F66C-4347-AEBF-A5438DF27CF0}"/>
          </ac:spMkLst>
        </pc:spChg>
        <pc:spChg chg="add">
          <ac:chgData name="Rana Ghosh" userId="c72f97854d718ddd" providerId="LiveId" clId="{9B1E1702-75D8-4EE6-BC32-36368EB6A960}" dt="2023-04-22T11:43:03.387" v="4371" actId="26606"/>
          <ac:spMkLst>
            <pc:docMk/>
            <pc:sldMk cId="3783663218" sldId="295"/>
            <ac:spMk id="16" creationId="{A101E513-AF74-4E9D-A31F-99664250722D}"/>
          </ac:spMkLst>
        </pc:spChg>
        <pc:spChg chg="del">
          <ac:chgData name="Rana Ghosh" userId="c72f97854d718ddd" providerId="LiveId" clId="{9B1E1702-75D8-4EE6-BC32-36368EB6A960}" dt="2023-04-21T17:24:57.640" v="2722"/>
          <ac:spMkLst>
            <pc:docMk/>
            <pc:sldMk cId="3783663218" sldId="295"/>
            <ac:spMk id="17" creationId="{C5176844-69C3-4F79-BE38-EA5BDDF4FEA4}"/>
          </ac:spMkLst>
        </pc:spChg>
        <pc:spChg chg="del">
          <ac:chgData name="Rana Ghosh" userId="c72f97854d718ddd" providerId="LiveId" clId="{9B1E1702-75D8-4EE6-BC32-36368EB6A960}" dt="2023-04-21T17:24:57.640" v="2722"/>
          <ac:spMkLst>
            <pc:docMk/>
            <pc:sldMk cId="3783663218" sldId="295"/>
            <ac:spMk id="19" creationId="{1CF1AAE4-D0BC-430F-A613-7BBAAECA0C2D}"/>
          </ac:spMkLst>
        </pc:spChg>
        <pc:spChg chg="del">
          <ac:chgData name="Rana Ghosh" userId="c72f97854d718ddd" providerId="LiveId" clId="{9B1E1702-75D8-4EE6-BC32-36368EB6A960}" dt="2023-04-21T17:24:57.640" v="2722"/>
          <ac:spMkLst>
            <pc:docMk/>
            <pc:sldMk cId="3783663218" sldId="295"/>
            <ac:spMk id="21" creationId="{A101E513-AF74-4E9D-A31F-99664250722D}"/>
          </ac:spMkLst>
        </pc:spChg>
        <pc:picChg chg="add mod ord">
          <ac:chgData name="Rana Ghosh" userId="c72f97854d718ddd" providerId="LiveId" clId="{9B1E1702-75D8-4EE6-BC32-36368EB6A960}" dt="2023-04-22T11:43:03.387" v="4371" actId="26606"/>
          <ac:picMkLst>
            <pc:docMk/>
            <pc:sldMk cId="3783663218" sldId="295"/>
            <ac:picMk id="5" creationId="{BA38FF94-94A6-EF1D-EA25-5AAD23A3B351}"/>
          </ac:picMkLst>
        </pc:picChg>
        <pc:picChg chg="add mod">
          <ac:chgData name="Rana Ghosh" userId="c72f97854d718ddd" providerId="LiveId" clId="{9B1E1702-75D8-4EE6-BC32-36368EB6A960}" dt="2023-04-22T11:43:25.563" v="4377" actId="14100"/>
          <ac:picMkLst>
            <pc:docMk/>
            <pc:sldMk cId="3783663218" sldId="295"/>
            <ac:picMk id="7" creationId="{5619F537-3CB6-810C-2F12-2183ECF326F6}"/>
          </ac:picMkLst>
        </pc:picChg>
      </pc:sldChg>
      <pc:sldChg chg="addSp delSp modSp add mod setBg delDesignElem">
        <pc:chgData name="Rana Ghosh" userId="c72f97854d718ddd" providerId="LiveId" clId="{9B1E1702-75D8-4EE6-BC32-36368EB6A960}" dt="2023-04-21T17:58:13.518" v="2877" actId="14100"/>
        <pc:sldMkLst>
          <pc:docMk/>
          <pc:sldMk cId="1909305202" sldId="296"/>
        </pc:sldMkLst>
        <pc:spChg chg="mod">
          <ac:chgData name="Rana Ghosh" userId="c72f97854d718ddd" providerId="LiveId" clId="{9B1E1702-75D8-4EE6-BC32-36368EB6A960}" dt="2023-04-21T17:57:18.281" v="2856" actId="26606"/>
          <ac:spMkLst>
            <pc:docMk/>
            <pc:sldMk cId="1909305202" sldId="296"/>
            <ac:spMk id="2" creationId="{C738032F-F136-1B4A-5277-C3D79820F62B}"/>
          </ac:spMkLst>
        </pc:spChg>
        <pc:spChg chg="del">
          <ac:chgData name="Rana Ghosh" userId="c72f97854d718ddd" providerId="LiveId" clId="{9B1E1702-75D8-4EE6-BC32-36368EB6A960}" dt="2023-04-21T17:55:03.177" v="2827" actId="22"/>
          <ac:spMkLst>
            <pc:docMk/>
            <pc:sldMk cId="1909305202" sldId="296"/>
            <ac:spMk id="3" creationId="{DA3D81B7-2A98-0B53-0066-3C043B5100B4}"/>
          </ac:spMkLst>
        </pc:spChg>
        <pc:spChg chg="add del">
          <ac:chgData name="Rana Ghosh" userId="c72f97854d718ddd" providerId="LiveId" clId="{9B1E1702-75D8-4EE6-BC32-36368EB6A960}" dt="2023-04-21T17:57:18.281" v="2856" actId="26606"/>
          <ac:spMkLst>
            <pc:docMk/>
            <pc:sldMk cId="1909305202" sldId="296"/>
            <ac:spMk id="8" creationId="{C5176844-69C3-4F79-BE38-EA5BDDF4FEA4}"/>
          </ac:spMkLst>
        </pc:spChg>
        <pc:spChg chg="add del">
          <ac:chgData name="Rana Ghosh" userId="c72f97854d718ddd" providerId="LiveId" clId="{9B1E1702-75D8-4EE6-BC32-36368EB6A960}" dt="2023-04-21T17:57:18.281" v="2856" actId="26606"/>
          <ac:spMkLst>
            <pc:docMk/>
            <pc:sldMk cId="1909305202" sldId="296"/>
            <ac:spMk id="10" creationId="{1CF1AAE4-D0BC-430F-A613-7BBAAECA0C2D}"/>
          </ac:spMkLst>
        </pc:spChg>
        <pc:spChg chg="add del">
          <ac:chgData name="Rana Ghosh" userId="c72f97854d718ddd" providerId="LiveId" clId="{9B1E1702-75D8-4EE6-BC32-36368EB6A960}" dt="2023-04-21T17:57:18.281" v="2856" actId="26606"/>
          <ac:spMkLst>
            <pc:docMk/>
            <pc:sldMk cId="1909305202" sldId="296"/>
            <ac:spMk id="12" creationId="{A101E513-AF74-4E9D-A31F-99664250722D}"/>
          </ac:spMkLst>
        </pc:spChg>
        <pc:spChg chg="add">
          <ac:chgData name="Rana Ghosh" userId="c72f97854d718ddd" providerId="LiveId" clId="{9B1E1702-75D8-4EE6-BC32-36368EB6A960}" dt="2023-04-21T17:57:18.281" v="2856" actId="26606"/>
          <ac:spMkLst>
            <pc:docMk/>
            <pc:sldMk cId="1909305202" sldId="296"/>
            <ac:spMk id="16" creationId="{DD4C4B28-6B4B-4445-8535-F516D74E4AA9}"/>
          </ac:spMkLst>
        </pc:spChg>
        <pc:spChg chg="del">
          <ac:chgData name="Rana Ghosh" userId="c72f97854d718ddd" providerId="LiveId" clId="{9B1E1702-75D8-4EE6-BC32-36368EB6A960}" dt="2023-04-21T17:24:57.784" v="2724"/>
          <ac:spMkLst>
            <pc:docMk/>
            <pc:sldMk cId="1909305202" sldId="296"/>
            <ac:spMk id="17" creationId="{C5176844-69C3-4F79-BE38-EA5BDDF4FEA4}"/>
          </ac:spMkLst>
        </pc:spChg>
        <pc:spChg chg="del">
          <ac:chgData name="Rana Ghosh" userId="c72f97854d718ddd" providerId="LiveId" clId="{9B1E1702-75D8-4EE6-BC32-36368EB6A960}" dt="2023-04-21T17:24:57.784" v="2724"/>
          <ac:spMkLst>
            <pc:docMk/>
            <pc:sldMk cId="1909305202" sldId="296"/>
            <ac:spMk id="19" creationId="{1CF1AAE4-D0BC-430F-A613-7BBAAECA0C2D}"/>
          </ac:spMkLst>
        </pc:spChg>
        <pc:spChg chg="del">
          <ac:chgData name="Rana Ghosh" userId="c72f97854d718ddd" providerId="LiveId" clId="{9B1E1702-75D8-4EE6-BC32-36368EB6A960}" dt="2023-04-21T17:24:57.784" v="2724"/>
          <ac:spMkLst>
            <pc:docMk/>
            <pc:sldMk cId="1909305202" sldId="296"/>
            <ac:spMk id="21" creationId="{A101E513-AF74-4E9D-A31F-99664250722D}"/>
          </ac:spMkLst>
        </pc:spChg>
        <pc:spChg chg="add">
          <ac:chgData name="Rana Ghosh" userId="c72f97854d718ddd" providerId="LiveId" clId="{9B1E1702-75D8-4EE6-BC32-36368EB6A960}" dt="2023-04-21T17:57:18.281" v="2856" actId="26606"/>
          <ac:spMkLst>
            <pc:docMk/>
            <pc:sldMk cId="1909305202" sldId="296"/>
            <ac:spMk id="23" creationId="{55B419A7-F817-4767-8CCB-FB0E189C4ACD}"/>
          </ac:spMkLst>
        </pc:spChg>
        <pc:spChg chg="add">
          <ac:chgData name="Rana Ghosh" userId="c72f97854d718ddd" providerId="LiveId" clId="{9B1E1702-75D8-4EE6-BC32-36368EB6A960}" dt="2023-04-21T17:57:18.281" v="2856" actId="26606"/>
          <ac:spMkLst>
            <pc:docMk/>
            <pc:sldMk cId="1909305202" sldId="296"/>
            <ac:spMk id="27" creationId="{ADA271CD-3011-4A05-B4A3-80F1794684F2}"/>
          </ac:spMkLst>
        </pc:spChg>
        <pc:picChg chg="add mod ord">
          <ac:chgData name="Rana Ghosh" userId="c72f97854d718ddd" providerId="LiveId" clId="{9B1E1702-75D8-4EE6-BC32-36368EB6A960}" dt="2023-04-21T17:58:09.406" v="2876" actId="14100"/>
          <ac:picMkLst>
            <pc:docMk/>
            <pc:sldMk cId="1909305202" sldId="296"/>
            <ac:picMk id="5" creationId="{872790BA-316A-DD9B-8A66-28B39EA454C4}"/>
          </ac:picMkLst>
        </pc:picChg>
        <pc:picChg chg="add mod ord">
          <ac:chgData name="Rana Ghosh" userId="c72f97854d718ddd" providerId="LiveId" clId="{9B1E1702-75D8-4EE6-BC32-36368EB6A960}" dt="2023-04-21T17:57:45.781" v="2868" actId="1076"/>
          <ac:picMkLst>
            <pc:docMk/>
            <pc:sldMk cId="1909305202" sldId="296"/>
            <ac:picMk id="7" creationId="{36765BBE-FC5D-4E6A-CAD5-A872B115A0EC}"/>
          </ac:picMkLst>
        </pc:picChg>
        <pc:picChg chg="add mod">
          <ac:chgData name="Rana Ghosh" userId="c72f97854d718ddd" providerId="LiveId" clId="{9B1E1702-75D8-4EE6-BC32-36368EB6A960}" dt="2023-04-21T17:58:13.518" v="2877" actId="14100"/>
          <ac:picMkLst>
            <pc:docMk/>
            <pc:sldMk cId="1909305202" sldId="296"/>
            <ac:picMk id="11" creationId="{3EC83B54-6CF0-3D6F-CD18-BEFAF23FAF5E}"/>
          </ac:picMkLst>
        </pc:picChg>
        <pc:picChg chg="add mod">
          <ac:chgData name="Rana Ghosh" userId="c72f97854d718ddd" providerId="LiveId" clId="{9B1E1702-75D8-4EE6-BC32-36368EB6A960}" dt="2023-04-21T17:57:53.117" v="2872" actId="1076"/>
          <ac:picMkLst>
            <pc:docMk/>
            <pc:sldMk cId="1909305202" sldId="296"/>
            <ac:picMk id="14" creationId="{74BBE884-EC80-5A47-71AE-D1C4665CFD74}"/>
          </ac:picMkLst>
        </pc:picChg>
        <pc:cxnChg chg="add">
          <ac:chgData name="Rana Ghosh" userId="c72f97854d718ddd" providerId="LiveId" clId="{9B1E1702-75D8-4EE6-BC32-36368EB6A960}" dt="2023-04-21T17:57:18.281" v="2856" actId="26606"/>
          <ac:cxnSpMkLst>
            <pc:docMk/>
            <pc:sldMk cId="1909305202" sldId="296"/>
            <ac:cxnSpMk id="18" creationId="{0CB1C732-7193-4253-8746-850D090A6B4E}"/>
          </ac:cxnSpMkLst>
        </pc:cxnChg>
        <pc:cxnChg chg="add">
          <ac:chgData name="Rana Ghosh" userId="c72f97854d718ddd" providerId="LiveId" clId="{9B1E1702-75D8-4EE6-BC32-36368EB6A960}" dt="2023-04-21T17:57:18.281" v="2856" actId="26606"/>
          <ac:cxnSpMkLst>
            <pc:docMk/>
            <pc:sldMk cId="1909305202" sldId="296"/>
            <ac:cxnSpMk id="25" creationId="{0552FC00-E6D3-45AF-BE3D-0368141142EE}"/>
          </ac:cxnSpMkLst>
        </pc:cxnChg>
      </pc:sldChg>
      <pc:sldChg chg="addSp delSp modSp add mod setBg setClrOvrMap delDesignElem">
        <pc:chgData name="Rana Ghosh" userId="c72f97854d718ddd" providerId="LiveId" clId="{9B1E1702-75D8-4EE6-BC32-36368EB6A960}" dt="2023-04-22T16:07:47.761" v="5012" actId="27636"/>
        <pc:sldMkLst>
          <pc:docMk/>
          <pc:sldMk cId="2636203621" sldId="297"/>
        </pc:sldMkLst>
        <pc:spChg chg="mod">
          <ac:chgData name="Rana Ghosh" userId="c72f97854d718ddd" providerId="LiveId" clId="{9B1E1702-75D8-4EE6-BC32-36368EB6A960}" dt="2023-04-22T11:42:45.027" v="4365" actId="26606"/>
          <ac:spMkLst>
            <pc:docMk/>
            <pc:sldMk cId="2636203621" sldId="297"/>
            <ac:spMk id="2" creationId="{C738032F-F136-1B4A-5277-C3D79820F62B}"/>
          </ac:spMkLst>
        </pc:spChg>
        <pc:spChg chg="mod ord">
          <ac:chgData name="Rana Ghosh" userId="c72f97854d718ddd" providerId="LiveId" clId="{9B1E1702-75D8-4EE6-BC32-36368EB6A960}" dt="2023-04-22T16:07:47.761" v="5012" actId="27636"/>
          <ac:spMkLst>
            <pc:docMk/>
            <pc:sldMk cId="2636203621" sldId="297"/>
            <ac:spMk id="3" creationId="{DA3D81B7-2A98-0B53-0066-3C043B5100B4}"/>
          </ac:spMkLst>
        </pc:spChg>
        <pc:spChg chg="add del">
          <ac:chgData name="Rana Ghosh" userId="c72f97854d718ddd" providerId="LiveId" clId="{9B1E1702-75D8-4EE6-BC32-36368EB6A960}" dt="2023-04-22T11:42:45.027" v="4365" actId="26606"/>
          <ac:spMkLst>
            <pc:docMk/>
            <pc:sldMk cId="2636203621" sldId="297"/>
            <ac:spMk id="8" creationId="{C5176844-69C3-4F79-BE38-EA5BDDF4FEA4}"/>
          </ac:spMkLst>
        </pc:spChg>
        <pc:spChg chg="add del">
          <ac:chgData name="Rana Ghosh" userId="c72f97854d718ddd" providerId="LiveId" clId="{9B1E1702-75D8-4EE6-BC32-36368EB6A960}" dt="2023-04-22T11:42:45.027" v="4365" actId="26606"/>
          <ac:spMkLst>
            <pc:docMk/>
            <pc:sldMk cId="2636203621" sldId="297"/>
            <ac:spMk id="10" creationId="{1CF1AAE4-D0BC-430F-A613-7BBAAECA0C2D}"/>
          </ac:spMkLst>
        </pc:spChg>
        <pc:spChg chg="add del">
          <ac:chgData name="Rana Ghosh" userId="c72f97854d718ddd" providerId="LiveId" clId="{9B1E1702-75D8-4EE6-BC32-36368EB6A960}" dt="2023-04-22T11:42:45.027" v="4365" actId="26606"/>
          <ac:spMkLst>
            <pc:docMk/>
            <pc:sldMk cId="2636203621" sldId="297"/>
            <ac:spMk id="12" creationId="{A101E513-AF74-4E9D-A31F-99664250722D}"/>
          </ac:spMkLst>
        </pc:spChg>
        <pc:spChg chg="del">
          <ac:chgData name="Rana Ghosh" userId="c72f97854d718ddd" providerId="LiveId" clId="{9B1E1702-75D8-4EE6-BC32-36368EB6A960}" dt="2023-04-21T17:24:57.930" v="2726"/>
          <ac:spMkLst>
            <pc:docMk/>
            <pc:sldMk cId="2636203621" sldId="297"/>
            <ac:spMk id="17" creationId="{C5176844-69C3-4F79-BE38-EA5BDDF4FEA4}"/>
          </ac:spMkLst>
        </pc:spChg>
        <pc:spChg chg="add">
          <ac:chgData name="Rana Ghosh" userId="c72f97854d718ddd" providerId="LiveId" clId="{9B1E1702-75D8-4EE6-BC32-36368EB6A960}" dt="2023-04-22T11:42:45.027" v="4365" actId="26606"/>
          <ac:spMkLst>
            <pc:docMk/>
            <pc:sldMk cId="2636203621" sldId="297"/>
            <ac:spMk id="18" creationId="{C5176844-69C3-4F79-BE38-EA5BDDF4FEA4}"/>
          </ac:spMkLst>
        </pc:spChg>
        <pc:spChg chg="del">
          <ac:chgData name="Rana Ghosh" userId="c72f97854d718ddd" providerId="LiveId" clId="{9B1E1702-75D8-4EE6-BC32-36368EB6A960}" dt="2023-04-21T17:24:57.930" v="2726"/>
          <ac:spMkLst>
            <pc:docMk/>
            <pc:sldMk cId="2636203621" sldId="297"/>
            <ac:spMk id="19" creationId="{1CF1AAE4-D0BC-430F-A613-7BBAAECA0C2D}"/>
          </ac:spMkLst>
        </pc:spChg>
        <pc:spChg chg="del">
          <ac:chgData name="Rana Ghosh" userId="c72f97854d718ddd" providerId="LiveId" clId="{9B1E1702-75D8-4EE6-BC32-36368EB6A960}" dt="2023-04-21T17:24:57.930" v="2726"/>
          <ac:spMkLst>
            <pc:docMk/>
            <pc:sldMk cId="2636203621" sldId="297"/>
            <ac:spMk id="21" creationId="{A101E513-AF74-4E9D-A31F-99664250722D}"/>
          </ac:spMkLst>
        </pc:spChg>
        <pc:spChg chg="add">
          <ac:chgData name="Rana Ghosh" userId="c72f97854d718ddd" providerId="LiveId" clId="{9B1E1702-75D8-4EE6-BC32-36368EB6A960}" dt="2023-04-22T11:42:45.027" v="4365" actId="26606"/>
          <ac:spMkLst>
            <pc:docMk/>
            <pc:sldMk cId="2636203621" sldId="297"/>
            <ac:spMk id="23" creationId="{5EF13EA1-F66C-4347-AEBF-A5438DF27CF0}"/>
          </ac:spMkLst>
        </pc:spChg>
        <pc:spChg chg="add">
          <ac:chgData name="Rana Ghosh" userId="c72f97854d718ddd" providerId="LiveId" clId="{9B1E1702-75D8-4EE6-BC32-36368EB6A960}" dt="2023-04-22T11:42:45.027" v="4365" actId="26606"/>
          <ac:spMkLst>
            <pc:docMk/>
            <pc:sldMk cId="2636203621" sldId="297"/>
            <ac:spMk id="25" creationId="{A101E513-AF74-4E9D-A31F-99664250722D}"/>
          </ac:spMkLst>
        </pc:spChg>
        <pc:picChg chg="add del">
          <ac:chgData name="Rana Ghosh" userId="c72f97854d718ddd" providerId="LiveId" clId="{9B1E1702-75D8-4EE6-BC32-36368EB6A960}" dt="2023-04-21T17:56:44.596" v="2846" actId="478"/>
          <ac:picMkLst>
            <pc:docMk/>
            <pc:sldMk cId="2636203621" sldId="297"/>
            <ac:picMk id="5" creationId="{52549352-9398-6789-AE02-DAA31744EB56}"/>
          </ac:picMkLst>
        </pc:picChg>
        <pc:picChg chg="add del">
          <ac:chgData name="Rana Ghosh" userId="c72f97854d718ddd" providerId="LiveId" clId="{9B1E1702-75D8-4EE6-BC32-36368EB6A960}" dt="2023-04-21T17:56:43.340" v="2845" actId="478"/>
          <ac:picMkLst>
            <pc:docMk/>
            <pc:sldMk cId="2636203621" sldId="297"/>
            <ac:picMk id="7" creationId="{856C6CBC-6E5F-229A-81F6-8C65D334F5A2}"/>
          </ac:picMkLst>
        </pc:picChg>
        <pc:picChg chg="add del mod">
          <ac:chgData name="Rana Ghosh" userId="c72f97854d718ddd" providerId="LiveId" clId="{9B1E1702-75D8-4EE6-BC32-36368EB6A960}" dt="2023-04-21T17:56:35.574" v="2838"/>
          <ac:picMkLst>
            <pc:docMk/>
            <pc:sldMk cId="2636203621" sldId="297"/>
            <ac:picMk id="9" creationId="{D8F8CFE5-1450-6113-64BA-644A8EA6C20A}"/>
          </ac:picMkLst>
        </pc:picChg>
        <pc:picChg chg="add del mod">
          <ac:chgData name="Rana Ghosh" userId="c72f97854d718ddd" providerId="LiveId" clId="{9B1E1702-75D8-4EE6-BC32-36368EB6A960}" dt="2023-04-21T17:56:35.139" v="2837"/>
          <ac:picMkLst>
            <pc:docMk/>
            <pc:sldMk cId="2636203621" sldId="297"/>
            <ac:picMk id="11" creationId="{8C5BE7B4-58FF-CF7B-D1DB-6892E97B3130}"/>
          </ac:picMkLst>
        </pc:picChg>
        <pc:picChg chg="add mod">
          <ac:chgData name="Rana Ghosh" userId="c72f97854d718ddd" providerId="LiveId" clId="{9B1E1702-75D8-4EE6-BC32-36368EB6A960}" dt="2023-04-22T11:42:49.651" v="4366" actId="14100"/>
          <ac:picMkLst>
            <pc:docMk/>
            <pc:sldMk cId="2636203621" sldId="297"/>
            <ac:picMk id="14" creationId="{B41D9314-78D1-2A50-1224-D50C1CB940D3}"/>
          </ac:picMkLst>
        </pc:picChg>
        <pc:picChg chg="add mod">
          <ac:chgData name="Rana Ghosh" userId="c72f97854d718ddd" providerId="LiveId" clId="{9B1E1702-75D8-4EE6-BC32-36368EB6A960}" dt="2023-04-22T11:42:54.755" v="4369" actId="1076"/>
          <ac:picMkLst>
            <pc:docMk/>
            <pc:sldMk cId="2636203621" sldId="297"/>
            <ac:picMk id="16" creationId="{9EF4F100-8C00-F864-F1E5-C2B49CFEA441}"/>
          </ac:picMkLst>
        </pc:picChg>
      </pc:sldChg>
      <pc:sldChg chg="addSp delSp modSp add mod setBg setClrOvrMap delDesignElem">
        <pc:chgData name="Rana Ghosh" userId="c72f97854d718ddd" providerId="LiveId" clId="{9B1E1702-75D8-4EE6-BC32-36368EB6A960}" dt="2023-04-22T16:09:31.175" v="5028" actId="207"/>
        <pc:sldMkLst>
          <pc:docMk/>
          <pc:sldMk cId="750950058" sldId="298"/>
        </pc:sldMkLst>
        <pc:spChg chg="mod">
          <ac:chgData name="Rana Ghosh" userId="c72f97854d718ddd" providerId="LiveId" clId="{9B1E1702-75D8-4EE6-BC32-36368EB6A960}" dt="2023-04-22T11:42:21.955" v="4357" actId="26606"/>
          <ac:spMkLst>
            <pc:docMk/>
            <pc:sldMk cId="750950058" sldId="298"/>
            <ac:spMk id="2" creationId="{C738032F-F136-1B4A-5277-C3D79820F62B}"/>
          </ac:spMkLst>
        </pc:spChg>
        <pc:spChg chg="mod ord">
          <ac:chgData name="Rana Ghosh" userId="c72f97854d718ddd" providerId="LiveId" clId="{9B1E1702-75D8-4EE6-BC32-36368EB6A960}" dt="2023-04-22T16:09:31.175" v="5028" actId="207"/>
          <ac:spMkLst>
            <pc:docMk/>
            <pc:sldMk cId="750950058" sldId="298"/>
            <ac:spMk id="3" creationId="{DA3D81B7-2A98-0B53-0066-3C043B5100B4}"/>
          </ac:spMkLst>
        </pc:spChg>
        <pc:spChg chg="add del">
          <ac:chgData name="Rana Ghosh" userId="c72f97854d718ddd" providerId="LiveId" clId="{9B1E1702-75D8-4EE6-BC32-36368EB6A960}" dt="2023-04-22T11:42:21.955" v="4357" actId="26606"/>
          <ac:spMkLst>
            <pc:docMk/>
            <pc:sldMk cId="750950058" sldId="298"/>
            <ac:spMk id="6" creationId="{C5176844-69C3-4F79-BE38-EA5BDDF4FEA4}"/>
          </ac:spMkLst>
        </pc:spChg>
        <pc:spChg chg="del">
          <ac:chgData name="Rana Ghosh" userId="c72f97854d718ddd" providerId="LiveId" clId="{9B1E1702-75D8-4EE6-BC32-36368EB6A960}" dt="2023-04-21T17:56:39.987" v="2840"/>
          <ac:spMkLst>
            <pc:docMk/>
            <pc:sldMk cId="750950058" sldId="298"/>
            <ac:spMk id="8" creationId="{C5176844-69C3-4F79-BE38-EA5BDDF4FEA4}"/>
          </ac:spMkLst>
        </pc:spChg>
        <pc:spChg chg="add del">
          <ac:chgData name="Rana Ghosh" userId="c72f97854d718ddd" providerId="LiveId" clId="{9B1E1702-75D8-4EE6-BC32-36368EB6A960}" dt="2023-04-22T11:42:21.955" v="4357" actId="26606"/>
          <ac:spMkLst>
            <pc:docMk/>
            <pc:sldMk cId="750950058" sldId="298"/>
            <ac:spMk id="9" creationId="{1CF1AAE4-D0BC-430F-A613-7BBAAECA0C2D}"/>
          </ac:spMkLst>
        </pc:spChg>
        <pc:spChg chg="del">
          <ac:chgData name="Rana Ghosh" userId="c72f97854d718ddd" providerId="LiveId" clId="{9B1E1702-75D8-4EE6-BC32-36368EB6A960}" dt="2023-04-21T17:56:39.987" v="2840"/>
          <ac:spMkLst>
            <pc:docMk/>
            <pc:sldMk cId="750950058" sldId="298"/>
            <ac:spMk id="10" creationId="{1CF1AAE4-D0BC-430F-A613-7BBAAECA0C2D}"/>
          </ac:spMkLst>
        </pc:spChg>
        <pc:spChg chg="add del">
          <ac:chgData name="Rana Ghosh" userId="c72f97854d718ddd" providerId="LiveId" clId="{9B1E1702-75D8-4EE6-BC32-36368EB6A960}" dt="2023-04-22T11:42:21.955" v="4357" actId="26606"/>
          <ac:spMkLst>
            <pc:docMk/>
            <pc:sldMk cId="750950058" sldId="298"/>
            <ac:spMk id="11" creationId="{A101E513-AF74-4E9D-A31F-99664250722D}"/>
          </ac:spMkLst>
        </pc:spChg>
        <pc:spChg chg="del">
          <ac:chgData name="Rana Ghosh" userId="c72f97854d718ddd" providerId="LiveId" clId="{9B1E1702-75D8-4EE6-BC32-36368EB6A960}" dt="2023-04-21T17:56:39.987" v="2840"/>
          <ac:spMkLst>
            <pc:docMk/>
            <pc:sldMk cId="750950058" sldId="298"/>
            <ac:spMk id="12" creationId="{A101E513-AF74-4E9D-A31F-99664250722D}"/>
          </ac:spMkLst>
        </pc:spChg>
        <pc:spChg chg="add">
          <ac:chgData name="Rana Ghosh" userId="c72f97854d718ddd" providerId="LiveId" clId="{9B1E1702-75D8-4EE6-BC32-36368EB6A960}" dt="2023-04-22T11:42:21.955" v="4357" actId="26606"/>
          <ac:spMkLst>
            <pc:docMk/>
            <pc:sldMk cId="750950058" sldId="298"/>
            <ac:spMk id="20" creationId="{C5176844-69C3-4F79-BE38-EA5BDDF4FEA4}"/>
          </ac:spMkLst>
        </pc:spChg>
        <pc:spChg chg="add">
          <ac:chgData name="Rana Ghosh" userId="c72f97854d718ddd" providerId="LiveId" clId="{9B1E1702-75D8-4EE6-BC32-36368EB6A960}" dt="2023-04-22T11:42:21.955" v="4357" actId="26606"/>
          <ac:spMkLst>
            <pc:docMk/>
            <pc:sldMk cId="750950058" sldId="298"/>
            <ac:spMk id="22" creationId="{5EF13EA1-F66C-4347-AEBF-A5438DF27CF0}"/>
          </ac:spMkLst>
        </pc:spChg>
        <pc:spChg chg="add">
          <ac:chgData name="Rana Ghosh" userId="c72f97854d718ddd" providerId="LiveId" clId="{9B1E1702-75D8-4EE6-BC32-36368EB6A960}" dt="2023-04-22T11:42:21.955" v="4357" actId="26606"/>
          <ac:spMkLst>
            <pc:docMk/>
            <pc:sldMk cId="750950058" sldId="298"/>
            <ac:spMk id="24" creationId="{A101E513-AF74-4E9D-A31F-99664250722D}"/>
          </ac:spMkLst>
        </pc:spChg>
        <pc:picChg chg="del">
          <ac:chgData name="Rana Ghosh" userId="c72f97854d718ddd" providerId="LiveId" clId="{9B1E1702-75D8-4EE6-BC32-36368EB6A960}" dt="2023-04-21T17:56:49.381" v="2848" actId="478"/>
          <ac:picMkLst>
            <pc:docMk/>
            <pc:sldMk cId="750950058" sldId="298"/>
            <ac:picMk id="5" creationId="{52549352-9398-6789-AE02-DAA31744EB56}"/>
          </ac:picMkLst>
        </pc:picChg>
        <pc:picChg chg="del">
          <ac:chgData name="Rana Ghosh" userId="c72f97854d718ddd" providerId="LiveId" clId="{9B1E1702-75D8-4EE6-BC32-36368EB6A960}" dt="2023-04-21T17:56:47.869" v="2847" actId="478"/>
          <ac:picMkLst>
            <pc:docMk/>
            <pc:sldMk cId="750950058" sldId="298"/>
            <ac:picMk id="7" creationId="{856C6CBC-6E5F-229A-81F6-8C65D334F5A2}"/>
          </ac:picMkLst>
        </pc:picChg>
        <pc:picChg chg="add mod">
          <ac:chgData name="Rana Ghosh" userId="c72f97854d718ddd" providerId="LiveId" clId="{9B1E1702-75D8-4EE6-BC32-36368EB6A960}" dt="2023-04-22T11:42:28.883" v="4359" actId="14100"/>
          <ac:picMkLst>
            <pc:docMk/>
            <pc:sldMk cId="750950058" sldId="298"/>
            <ac:picMk id="13" creationId="{50A1603E-12FB-815D-35D2-34F86DE5B917}"/>
          </ac:picMkLst>
        </pc:picChg>
        <pc:picChg chg="add mod">
          <ac:chgData name="Rana Ghosh" userId="c72f97854d718ddd" providerId="LiveId" clId="{9B1E1702-75D8-4EE6-BC32-36368EB6A960}" dt="2023-04-22T11:42:38.011" v="4363" actId="14100"/>
          <ac:picMkLst>
            <pc:docMk/>
            <pc:sldMk cId="750950058" sldId="298"/>
            <ac:picMk id="15" creationId="{406FE75B-4A9A-C066-3980-208F01CCBC2C}"/>
          </ac:picMkLst>
        </pc:picChg>
      </pc:sldChg>
      <pc:sldChg chg="addSp delSp modSp add mod setBg setClrOvrMap delDesignElem">
        <pc:chgData name="Rana Ghosh" userId="c72f97854d718ddd" providerId="LiveId" clId="{9B1E1702-75D8-4EE6-BC32-36368EB6A960}" dt="2023-04-22T16:10:18.156" v="5035" actId="20577"/>
        <pc:sldMkLst>
          <pc:docMk/>
          <pc:sldMk cId="1410311528" sldId="299"/>
        </pc:sldMkLst>
        <pc:spChg chg="mod">
          <ac:chgData name="Rana Ghosh" userId="c72f97854d718ddd" providerId="LiveId" clId="{9B1E1702-75D8-4EE6-BC32-36368EB6A960}" dt="2023-04-22T11:42:02.651" v="4353" actId="26606"/>
          <ac:spMkLst>
            <pc:docMk/>
            <pc:sldMk cId="1410311528" sldId="299"/>
            <ac:spMk id="2" creationId="{C738032F-F136-1B4A-5277-C3D79820F62B}"/>
          </ac:spMkLst>
        </pc:spChg>
        <pc:spChg chg="mod ord">
          <ac:chgData name="Rana Ghosh" userId="c72f97854d718ddd" providerId="LiveId" clId="{9B1E1702-75D8-4EE6-BC32-36368EB6A960}" dt="2023-04-22T16:10:18.156" v="5035" actId="20577"/>
          <ac:spMkLst>
            <pc:docMk/>
            <pc:sldMk cId="1410311528" sldId="299"/>
            <ac:spMk id="3" creationId="{DA3D81B7-2A98-0B53-0066-3C043B5100B4}"/>
          </ac:spMkLst>
        </pc:spChg>
        <pc:spChg chg="add del">
          <ac:chgData name="Rana Ghosh" userId="c72f97854d718ddd" providerId="LiveId" clId="{9B1E1702-75D8-4EE6-BC32-36368EB6A960}" dt="2023-04-22T11:42:02.651" v="4353" actId="26606"/>
          <ac:spMkLst>
            <pc:docMk/>
            <pc:sldMk cId="1410311528" sldId="299"/>
            <ac:spMk id="6" creationId="{C5176844-69C3-4F79-BE38-EA5BDDF4FEA4}"/>
          </ac:spMkLst>
        </pc:spChg>
        <pc:spChg chg="del">
          <ac:chgData name="Rana Ghosh" userId="c72f97854d718ddd" providerId="LiveId" clId="{9B1E1702-75D8-4EE6-BC32-36368EB6A960}" dt="2023-04-21T17:56:40.331" v="2842"/>
          <ac:spMkLst>
            <pc:docMk/>
            <pc:sldMk cId="1410311528" sldId="299"/>
            <ac:spMk id="8" creationId="{C5176844-69C3-4F79-BE38-EA5BDDF4FEA4}"/>
          </ac:spMkLst>
        </pc:spChg>
        <pc:spChg chg="add del">
          <ac:chgData name="Rana Ghosh" userId="c72f97854d718ddd" providerId="LiveId" clId="{9B1E1702-75D8-4EE6-BC32-36368EB6A960}" dt="2023-04-22T11:42:02.651" v="4353" actId="26606"/>
          <ac:spMkLst>
            <pc:docMk/>
            <pc:sldMk cId="1410311528" sldId="299"/>
            <ac:spMk id="9" creationId="{1CF1AAE4-D0BC-430F-A613-7BBAAECA0C2D}"/>
          </ac:spMkLst>
        </pc:spChg>
        <pc:spChg chg="del">
          <ac:chgData name="Rana Ghosh" userId="c72f97854d718ddd" providerId="LiveId" clId="{9B1E1702-75D8-4EE6-BC32-36368EB6A960}" dt="2023-04-21T17:56:40.331" v="2842"/>
          <ac:spMkLst>
            <pc:docMk/>
            <pc:sldMk cId="1410311528" sldId="299"/>
            <ac:spMk id="10" creationId="{1CF1AAE4-D0BC-430F-A613-7BBAAECA0C2D}"/>
          </ac:spMkLst>
        </pc:spChg>
        <pc:spChg chg="add del">
          <ac:chgData name="Rana Ghosh" userId="c72f97854d718ddd" providerId="LiveId" clId="{9B1E1702-75D8-4EE6-BC32-36368EB6A960}" dt="2023-04-22T11:42:02.651" v="4353" actId="26606"/>
          <ac:spMkLst>
            <pc:docMk/>
            <pc:sldMk cId="1410311528" sldId="299"/>
            <ac:spMk id="11" creationId="{A101E513-AF74-4E9D-A31F-99664250722D}"/>
          </ac:spMkLst>
        </pc:spChg>
        <pc:spChg chg="del">
          <ac:chgData name="Rana Ghosh" userId="c72f97854d718ddd" providerId="LiveId" clId="{9B1E1702-75D8-4EE6-BC32-36368EB6A960}" dt="2023-04-21T17:56:40.331" v="2842"/>
          <ac:spMkLst>
            <pc:docMk/>
            <pc:sldMk cId="1410311528" sldId="299"/>
            <ac:spMk id="12" creationId="{A101E513-AF74-4E9D-A31F-99664250722D}"/>
          </ac:spMkLst>
        </pc:spChg>
        <pc:spChg chg="add">
          <ac:chgData name="Rana Ghosh" userId="c72f97854d718ddd" providerId="LiveId" clId="{9B1E1702-75D8-4EE6-BC32-36368EB6A960}" dt="2023-04-22T11:42:02.651" v="4353" actId="26606"/>
          <ac:spMkLst>
            <pc:docMk/>
            <pc:sldMk cId="1410311528" sldId="299"/>
            <ac:spMk id="20" creationId="{C5176844-69C3-4F79-BE38-EA5BDDF4FEA4}"/>
          </ac:spMkLst>
        </pc:spChg>
        <pc:spChg chg="add">
          <ac:chgData name="Rana Ghosh" userId="c72f97854d718ddd" providerId="LiveId" clId="{9B1E1702-75D8-4EE6-BC32-36368EB6A960}" dt="2023-04-22T11:42:02.651" v="4353" actId="26606"/>
          <ac:spMkLst>
            <pc:docMk/>
            <pc:sldMk cId="1410311528" sldId="299"/>
            <ac:spMk id="22" creationId="{5EF13EA1-F66C-4347-AEBF-A5438DF27CF0}"/>
          </ac:spMkLst>
        </pc:spChg>
        <pc:spChg chg="add">
          <ac:chgData name="Rana Ghosh" userId="c72f97854d718ddd" providerId="LiveId" clId="{9B1E1702-75D8-4EE6-BC32-36368EB6A960}" dt="2023-04-22T11:42:02.651" v="4353" actId="26606"/>
          <ac:spMkLst>
            <pc:docMk/>
            <pc:sldMk cId="1410311528" sldId="299"/>
            <ac:spMk id="24" creationId="{A101E513-AF74-4E9D-A31F-99664250722D}"/>
          </ac:spMkLst>
        </pc:spChg>
        <pc:picChg chg="del">
          <ac:chgData name="Rana Ghosh" userId="c72f97854d718ddd" providerId="LiveId" clId="{9B1E1702-75D8-4EE6-BC32-36368EB6A960}" dt="2023-04-21T17:57:04.951" v="2854" actId="478"/>
          <ac:picMkLst>
            <pc:docMk/>
            <pc:sldMk cId="1410311528" sldId="299"/>
            <ac:picMk id="5" creationId="{52549352-9398-6789-AE02-DAA31744EB56}"/>
          </ac:picMkLst>
        </pc:picChg>
        <pc:picChg chg="del">
          <ac:chgData name="Rana Ghosh" userId="c72f97854d718ddd" providerId="LiveId" clId="{9B1E1702-75D8-4EE6-BC32-36368EB6A960}" dt="2023-04-21T17:57:03.127" v="2853" actId="478"/>
          <ac:picMkLst>
            <pc:docMk/>
            <pc:sldMk cId="1410311528" sldId="299"/>
            <ac:picMk id="7" creationId="{856C6CBC-6E5F-229A-81F6-8C65D334F5A2}"/>
          </ac:picMkLst>
        </pc:picChg>
        <pc:picChg chg="add mod">
          <ac:chgData name="Rana Ghosh" userId="c72f97854d718ddd" providerId="LiveId" clId="{9B1E1702-75D8-4EE6-BC32-36368EB6A960}" dt="2023-04-22T11:42:07.595" v="4354" actId="14100"/>
          <ac:picMkLst>
            <pc:docMk/>
            <pc:sldMk cId="1410311528" sldId="299"/>
            <ac:picMk id="13" creationId="{7EAB5571-77F3-89A0-F497-27D630301EDC}"/>
          </ac:picMkLst>
        </pc:picChg>
        <pc:picChg chg="add mod">
          <ac:chgData name="Rana Ghosh" userId="c72f97854d718ddd" providerId="LiveId" clId="{9B1E1702-75D8-4EE6-BC32-36368EB6A960}" dt="2023-04-22T11:42:11.411" v="4355" actId="14100"/>
          <ac:picMkLst>
            <pc:docMk/>
            <pc:sldMk cId="1410311528" sldId="299"/>
            <ac:picMk id="15" creationId="{21F002D0-68F4-3B26-1D11-8FFCE2F0464E}"/>
          </ac:picMkLst>
        </pc:picChg>
      </pc:sldChg>
      <pc:sldChg chg="addSp delSp modSp add mod setBg setClrOvrMap delDesignElem">
        <pc:chgData name="Rana Ghosh" userId="c72f97854d718ddd" providerId="LiveId" clId="{9B1E1702-75D8-4EE6-BC32-36368EB6A960}" dt="2023-04-22T16:11:17.571" v="5072" actId="20577"/>
        <pc:sldMkLst>
          <pc:docMk/>
          <pc:sldMk cId="685060728" sldId="300"/>
        </pc:sldMkLst>
        <pc:spChg chg="mod">
          <ac:chgData name="Rana Ghosh" userId="c72f97854d718ddd" providerId="LiveId" clId="{9B1E1702-75D8-4EE6-BC32-36368EB6A960}" dt="2023-04-22T11:41:47.060" v="4349" actId="26606"/>
          <ac:spMkLst>
            <pc:docMk/>
            <pc:sldMk cId="685060728" sldId="300"/>
            <ac:spMk id="2" creationId="{C738032F-F136-1B4A-5277-C3D79820F62B}"/>
          </ac:spMkLst>
        </pc:spChg>
        <pc:spChg chg="mod ord">
          <ac:chgData name="Rana Ghosh" userId="c72f97854d718ddd" providerId="LiveId" clId="{9B1E1702-75D8-4EE6-BC32-36368EB6A960}" dt="2023-04-22T16:11:17.571" v="5072" actId="20577"/>
          <ac:spMkLst>
            <pc:docMk/>
            <pc:sldMk cId="685060728" sldId="300"/>
            <ac:spMk id="3" creationId="{DA3D81B7-2A98-0B53-0066-3C043B5100B4}"/>
          </ac:spMkLst>
        </pc:spChg>
        <pc:spChg chg="add del">
          <ac:chgData name="Rana Ghosh" userId="c72f97854d718ddd" providerId="LiveId" clId="{9B1E1702-75D8-4EE6-BC32-36368EB6A960}" dt="2023-04-22T11:41:47.060" v="4349" actId="26606"/>
          <ac:spMkLst>
            <pc:docMk/>
            <pc:sldMk cId="685060728" sldId="300"/>
            <ac:spMk id="6" creationId="{C5176844-69C3-4F79-BE38-EA5BDDF4FEA4}"/>
          </ac:spMkLst>
        </pc:spChg>
        <pc:spChg chg="del">
          <ac:chgData name="Rana Ghosh" userId="c72f97854d718ddd" providerId="LiveId" clId="{9B1E1702-75D8-4EE6-BC32-36368EB6A960}" dt="2023-04-21T17:56:41.051" v="2844"/>
          <ac:spMkLst>
            <pc:docMk/>
            <pc:sldMk cId="685060728" sldId="300"/>
            <ac:spMk id="8" creationId="{C5176844-69C3-4F79-BE38-EA5BDDF4FEA4}"/>
          </ac:spMkLst>
        </pc:spChg>
        <pc:spChg chg="add del">
          <ac:chgData name="Rana Ghosh" userId="c72f97854d718ddd" providerId="LiveId" clId="{9B1E1702-75D8-4EE6-BC32-36368EB6A960}" dt="2023-04-22T11:41:47.060" v="4349" actId="26606"/>
          <ac:spMkLst>
            <pc:docMk/>
            <pc:sldMk cId="685060728" sldId="300"/>
            <ac:spMk id="9" creationId="{1CF1AAE4-D0BC-430F-A613-7BBAAECA0C2D}"/>
          </ac:spMkLst>
        </pc:spChg>
        <pc:spChg chg="del">
          <ac:chgData name="Rana Ghosh" userId="c72f97854d718ddd" providerId="LiveId" clId="{9B1E1702-75D8-4EE6-BC32-36368EB6A960}" dt="2023-04-21T17:56:41.051" v="2844"/>
          <ac:spMkLst>
            <pc:docMk/>
            <pc:sldMk cId="685060728" sldId="300"/>
            <ac:spMk id="10" creationId="{1CF1AAE4-D0BC-430F-A613-7BBAAECA0C2D}"/>
          </ac:spMkLst>
        </pc:spChg>
        <pc:spChg chg="add del">
          <ac:chgData name="Rana Ghosh" userId="c72f97854d718ddd" providerId="LiveId" clId="{9B1E1702-75D8-4EE6-BC32-36368EB6A960}" dt="2023-04-22T11:41:47.060" v="4349" actId="26606"/>
          <ac:spMkLst>
            <pc:docMk/>
            <pc:sldMk cId="685060728" sldId="300"/>
            <ac:spMk id="11" creationId="{A101E513-AF74-4E9D-A31F-99664250722D}"/>
          </ac:spMkLst>
        </pc:spChg>
        <pc:spChg chg="del">
          <ac:chgData name="Rana Ghosh" userId="c72f97854d718ddd" providerId="LiveId" clId="{9B1E1702-75D8-4EE6-BC32-36368EB6A960}" dt="2023-04-21T17:56:41.051" v="2844"/>
          <ac:spMkLst>
            <pc:docMk/>
            <pc:sldMk cId="685060728" sldId="300"/>
            <ac:spMk id="12" creationId="{A101E513-AF74-4E9D-A31F-99664250722D}"/>
          </ac:spMkLst>
        </pc:spChg>
        <pc:spChg chg="add">
          <ac:chgData name="Rana Ghosh" userId="c72f97854d718ddd" providerId="LiveId" clId="{9B1E1702-75D8-4EE6-BC32-36368EB6A960}" dt="2023-04-22T11:41:47.060" v="4349" actId="26606"/>
          <ac:spMkLst>
            <pc:docMk/>
            <pc:sldMk cId="685060728" sldId="300"/>
            <ac:spMk id="20" creationId="{C5176844-69C3-4F79-BE38-EA5BDDF4FEA4}"/>
          </ac:spMkLst>
        </pc:spChg>
        <pc:spChg chg="add">
          <ac:chgData name="Rana Ghosh" userId="c72f97854d718ddd" providerId="LiveId" clId="{9B1E1702-75D8-4EE6-BC32-36368EB6A960}" dt="2023-04-22T11:41:47.060" v="4349" actId="26606"/>
          <ac:spMkLst>
            <pc:docMk/>
            <pc:sldMk cId="685060728" sldId="300"/>
            <ac:spMk id="22" creationId="{5EF13EA1-F66C-4347-AEBF-A5438DF27CF0}"/>
          </ac:spMkLst>
        </pc:spChg>
        <pc:spChg chg="add">
          <ac:chgData name="Rana Ghosh" userId="c72f97854d718ddd" providerId="LiveId" clId="{9B1E1702-75D8-4EE6-BC32-36368EB6A960}" dt="2023-04-22T11:41:47.060" v="4349" actId="26606"/>
          <ac:spMkLst>
            <pc:docMk/>
            <pc:sldMk cId="685060728" sldId="300"/>
            <ac:spMk id="24" creationId="{A101E513-AF74-4E9D-A31F-99664250722D}"/>
          </ac:spMkLst>
        </pc:spChg>
        <pc:picChg chg="del">
          <ac:chgData name="Rana Ghosh" userId="c72f97854d718ddd" providerId="LiveId" clId="{9B1E1702-75D8-4EE6-BC32-36368EB6A960}" dt="2023-04-21T17:56:57.654" v="2851" actId="478"/>
          <ac:picMkLst>
            <pc:docMk/>
            <pc:sldMk cId="685060728" sldId="300"/>
            <ac:picMk id="5" creationId="{52549352-9398-6789-AE02-DAA31744EB56}"/>
          </ac:picMkLst>
        </pc:picChg>
        <pc:picChg chg="del">
          <ac:chgData name="Rana Ghosh" userId="c72f97854d718ddd" providerId="LiveId" clId="{9B1E1702-75D8-4EE6-BC32-36368EB6A960}" dt="2023-04-21T17:56:55.918" v="2850" actId="478"/>
          <ac:picMkLst>
            <pc:docMk/>
            <pc:sldMk cId="685060728" sldId="300"/>
            <ac:picMk id="7" creationId="{856C6CBC-6E5F-229A-81F6-8C65D334F5A2}"/>
          </ac:picMkLst>
        </pc:picChg>
        <pc:picChg chg="add mod">
          <ac:chgData name="Rana Ghosh" userId="c72f97854d718ddd" providerId="LiveId" clId="{9B1E1702-75D8-4EE6-BC32-36368EB6A960}" dt="2023-04-22T11:41:54.539" v="4351" actId="14100"/>
          <ac:picMkLst>
            <pc:docMk/>
            <pc:sldMk cId="685060728" sldId="300"/>
            <ac:picMk id="13" creationId="{4FAFF6DA-E11F-EC79-9AF0-13EB47A5569C}"/>
          </ac:picMkLst>
        </pc:picChg>
        <pc:picChg chg="add mod">
          <ac:chgData name="Rana Ghosh" userId="c72f97854d718ddd" providerId="LiveId" clId="{9B1E1702-75D8-4EE6-BC32-36368EB6A960}" dt="2023-04-22T11:41:58.155" v="4352" actId="1076"/>
          <ac:picMkLst>
            <pc:docMk/>
            <pc:sldMk cId="685060728" sldId="300"/>
            <ac:picMk id="15" creationId="{EBB4261C-12A5-3C92-163A-7BBA5826510C}"/>
          </ac:picMkLst>
        </pc:picChg>
      </pc:sldChg>
      <pc:sldChg chg="addSp delSp modSp add mod setBg setClrOvrMap delDesignElem">
        <pc:chgData name="Rana Ghosh" userId="c72f97854d718ddd" providerId="LiveId" clId="{9B1E1702-75D8-4EE6-BC32-36368EB6A960}" dt="2023-04-22T07:11:27.817" v="3024" actId="26606"/>
        <pc:sldMkLst>
          <pc:docMk/>
          <pc:sldMk cId="3983918518" sldId="301"/>
        </pc:sldMkLst>
        <pc:spChg chg="mod">
          <ac:chgData name="Rana Ghosh" userId="c72f97854d718ddd" providerId="LiveId" clId="{9B1E1702-75D8-4EE6-BC32-36368EB6A960}" dt="2023-04-22T07:11:27.817" v="3024" actId="26606"/>
          <ac:spMkLst>
            <pc:docMk/>
            <pc:sldMk cId="3983918518" sldId="301"/>
            <ac:spMk id="2" creationId="{C738032F-F136-1B4A-5277-C3D79820F62B}"/>
          </ac:spMkLst>
        </pc:spChg>
        <pc:spChg chg="mod">
          <ac:chgData name="Rana Ghosh" userId="c72f97854d718ddd" providerId="LiveId" clId="{9B1E1702-75D8-4EE6-BC32-36368EB6A960}" dt="2023-04-22T07:11:27.817" v="3024" actId="26606"/>
          <ac:spMkLst>
            <pc:docMk/>
            <pc:sldMk cId="3983918518" sldId="301"/>
            <ac:spMk id="3" creationId="{DA3D81B7-2A98-0B53-0066-3C043B5100B4}"/>
          </ac:spMkLst>
        </pc:spChg>
        <pc:spChg chg="add del">
          <ac:chgData name="Rana Ghosh" userId="c72f97854d718ddd" providerId="LiveId" clId="{9B1E1702-75D8-4EE6-BC32-36368EB6A960}" dt="2023-04-22T07:11:27.817" v="3024" actId="26606"/>
          <ac:spMkLst>
            <pc:docMk/>
            <pc:sldMk cId="3983918518" sldId="301"/>
            <ac:spMk id="5" creationId="{C5176844-69C3-4F79-BE38-EA5BDDF4FEA4}"/>
          </ac:spMkLst>
        </pc:spChg>
        <pc:spChg chg="add del">
          <ac:chgData name="Rana Ghosh" userId="c72f97854d718ddd" providerId="LiveId" clId="{9B1E1702-75D8-4EE6-BC32-36368EB6A960}" dt="2023-04-22T07:11:27.817" v="3024" actId="26606"/>
          <ac:spMkLst>
            <pc:docMk/>
            <pc:sldMk cId="3983918518" sldId="301"/>
            <ac:spMk id="6" creationId="{1CF1AAE4-D0BC-430F-A613-7BBAAECA0C2D}"/>
          </ac:spMkLst>
        </pc:spChg>
        <pc:spChg chg="add del">
          <ac:chgData name="Rana Ghosh" userId="c72f97854d718ddd" providerId="LiveId" clId="{9B1E1702-75D8-4EE6-BC32-36368EB6A960}" dt="2023-04-22T07:11:27.817" v="3024" actId="26606"/>
          <ac:spMkLst>
            <pc:docMk/>
            <pc:sldMk cId="3983918518" sldId="301"/>
            <ac:spMk id="7" creationId="{A101E513-AF74-4E9D-A31F-99664250722D}"/>
          </ac:spMkLst>
        </pc:spChg>
        <pc:spChg chg="del">
          <ac:chgData name="Rana Ghosh" userId="c72f97854d718ddd" providerId="LiveId" clId="{9B1E1702-75D8-4EE6-BC32-36368EB6A960}" dt="2023-04-22T07:03:47.530" v="2896"/>
          <ac:spMkLst>
            <pc:docMk/>
            <pc:sldMk cId="3983918518" sldId="301"/>
            <ac:spMk id="8" creationId="{C5176844-69C3-4F79-BE38-EA5BDDF4FEA4}"/>
          </ac:spMkLst>
        </pc:spChg>
        <pc:spChg chg="del">
          <ac:chgData name="Rana Ghosh" userId="c72f97854d718ddd" providerId="LiveId" clId="{9B1E1702-75D8-4EE6-BC32-36368EB6A960}" dt="2023-04-22T07:03:47.530" v="2896"/>
          <ac:spMkLst>
            <pc:docMk/>
            <pc:sldMk cId="3983918518" sldId="301"/>
            <ac:spMk id="10" creationId="{1CF1AAE4-D0BC-430F-A613-7BBAAECA0C2D}"/>
          </ac:spMkLst>
        </pc:spChg>
        <pc:spChg chg="del">
          <ac:chgData name="Rana Ghosh" userId="c72f97854d718ddd" providerId="LiveId" clId="{9B1E1702-75D8-4EE6-BC32-36368EB6A960}" dt="2023-04-22T07:03:47.530" v="2896"/>
          <ac:spMkLst>
            <pc:docMk/>
            <pc:sldMk cId="3983918518" sldId="301"/>
            <ac:spMk id="12" creationId="{A101E513-AF74-4E9D-A31F-99664250722D}"/>
          </ac:spMkLst>
        </pc:spChg>
        <pc:spChg chg="add del">
          <ac:chgData name="Rana Ghosh" userId="c72f97854d718ddd" providerId="LiveId" clId="{9B1E1702-75D8-4EE6-BC32-36368EB6A960}" dt="2023-04-22T07:11:27.813" v="3023" actId="26606"/>
          <ac:spMkLst>
            <pc:docMk/>
            <pc:sldMk cId="3983918518" sldId="301"/>
            <ac:spMk id="14" creationId="{C5176844-69C3-4F79-BE38-EA5BDDF4FEA4}"/>
          </ac:spMkLst>
        </pc:spChg>
        <pc:spChg chg="add del">
          <ac:chgData name="Rana Ghosh" userId="c72f97854d718ddd" providerId="LiveId" clId="{9B1E1702-75D8-4EE6-BC32-36368EB6A960}" dt="2023-04-22T07:11:27.813" v="3023" actId="26606"/>
          <ac:spMkLst>
            <pc:docMk/>
            <pc:sldMk cId="3983918518" sldId="301"/>
            <ac:spMk id="18" creationId="{CAF8A158-E51E-4253-820B-3970F73976B6}"/>
          </ac:spMkLst>
        </pc:spChg>
        <pc:spChg chg="add del">
          <ac:chgData name="Rana Ghosh" userId="c72f97854d718ddd" providerId="LiveId" clId="{9B1E1702-75D8-4EE6-BC32-36368EB6A960}" dt="2023-04-22T07:11:27.813" v="3023" actId="26606"/>
          <ac:spMkLst>
            <pc:docMk/>
            <pc:sldMk cId="3983918518" sldId="301"/>
            <ac:spMk id="20" creationId="{A101E513-AF74-4E9D-A31F-99664250722D}"/>
          </ac:spMkLst>
        </pc:spChg>
        <pc:spChg chg="add">
          <ac:chgData name="Rana Ghosh" userId="c72f97854d718ddd" providerId="LiveId" clId="{9B1E1702-75D8-4EE6-BC32-36368EB6A960}" dt="2023-04-22T07:11:27.817" v="3024" actId="26606"/>
          <ac:spMkLst>
            <pc:docMk/>
            <pc:sldMk cId="3983918518" sldId="301"/>
            <ac:spMk id="22" creationId="{C5176844-69C3-4F79-BE38-EA5BDDF4FEA4}"/>
          </ac:spMkLst>
        </pc:spChg>
        <pc:spChg chg="add">
          <ac:chgData name="Rana Ghosh" userId="c72f97854d718ddd" providerId="LiveId" clId="{9B1E1702-75D8-4EE6-BC32-36368EB6A960}" dt="2023-04-22T07:11:27.817" v="3024" actId="26606"/>
          <ac:spMkLst>
            <pc:docMk/>
            <pc:sldMk cId="3983918518" sldId="301"/>
            <ac:spMk id="23" creationId="{41113FF5-9B84-4A89-BF52-EA3C7E01AA3B}"/>
          </ac:spMkLst>
        </pc:spChg>
        <pc:spChg chg="add">
          <ac:chgData name="Rana Ghosh" userId="c72f97854d718ddd" providerId="LiveId" clId="{9B1E1702-75D8-4EE6-BC32-36368EB6A960}" dt="2023-04-22T07:11:27.817" v="3024" actId="26606"/>
          <ac:spMkLst>
            <pc:docMk/>
            <pc:sldMk cId="3983918518" sldId="301"/>
            <ac:spMk id="24" creationId="{A101E513-AF74-4E9D-A31F-99664250722D}"/>
          </ac:spMkLst>
        </pc:spChg>
        <pc:picChg chg="add mod">
          <ac:chgData name="Rana Ghosh" userId="c72f97854d718ddd" providerId="LiveId" clId="{9B1E1702-75D8-4EE6-BC32-36368EB6A960}" dt="2023-04-22T07:11:27.817" v="3024" actId="26606"/>
          <ac:picMkLst>
            <pc:docMk/>
            <pc:sldMk cId="3983918518" sldId="301"/>
            <ac:picMk id="9" creationId="{14A7588D-526F-9525-9D74-596EC59590BE}"/>
          </ac:picMkLst>
        </pc:picChg>
        <pc:cxnChg chg="add del">
          <ac:chgData name="Rana Ghosh" userId="c72f97854d718ddd" providerId="LiveId" clId="{9B1E1702-75D8-4EE6-BC32-36368EB6A960}" dt="2023-04-22T07:11:27.813" v="3023" actId="26606"/>
          <ac:cxnSpMkLst>
            <pc:docMk/>
            <pc:sldMk cId="3983918518" sldId="301"/>
            <ac:cxnSpMk id="16" creationId="{33862825-C012-4895-A17E-F3D1F62D89DD}"/>
          </ac:cxnSpMkLst>
        </pc:cxnChg>
      </pc:sldChg>
      <pc:sldChg chg="addSp delSp modSp add mod setBg delDesignElem">
        <pc:chgData name="Rana Ghosh" userId="c72f97854d718ddd" providerId="LiveId" clId="{9B1E1702-75D8-4EE6-BC32-36368EB6A960}" dt="2023-04-22T07:13:48.263" v="3100" actId="20577"/>
        <pc:sldMkLst>
          <pc:docMk/>
          <pc:sldMk cId="2673495339" sldId="302"/>
        </pc:sldMkLst>
        <pc:spChg chg="mod">
          <ac:chgData name="Rana Ghosh" userId="c72f97854d718ddd" providerId="LiveId" clId="{9B1E1702-75D8-4EE6-BC32-36368EB6A960}" dt="2023-04-22T07:13:48.263" v="3100" actId="20577"/>
          <ac:spMkLst>
            <pc:docMk/>
            <pc:sldMk cId="2673495339" sldId="302"/>
            <ac:spMk id="3" creationId="{DA3D81B7-2A98-0B53-0066-3C043B5100B4}"/>
          </ac:spMkLst>
        </pc:spChg>
        <pc:spChg chg="add">
          <ac:chgData name="Rana Ghosh" userId="c72f97854d718ddd" providerId="LiveId" clId="{9B1E1702-75D8-4EE6-BC32-36368EB6A960}" dt="2023-04-22T07:03:57.689" v="2902" actId="26606"/>
          <ac:spMkLst>
            <pc:docMk/>
            <pc:sldMk cId="2673495339" sldId="302"/>
            <ac:spMk id="5" creationId="{C5176844-69C3-4F79-BE38-EA5BDDF4FEA4}"/>
          </ac:spMkLst>
        </pc:spChg>
        <pc:spChg chg="add">
          <ac:chgData name="Rana Ghosh" userId="c72f97854d718ddd" providerId="LiveId" clId="{9B1E1702-75D8-4EE6-BC32-36368EB6A960}" dt="2023-04-22T07:03:57.689" v="2902" actId="26606"/>
          <ac:spMkLst>
            <pc:docMk/>
            <pc:sldMk cId="2673495339" sldId="302"/>
            <ac:spMk id="6" creationId="{1CF1AAE4-D0BC-430F-A613-7BBAAECA0C2D}"/>
          </ac:spMkLst>
        </pc:spChg>
        <pc:spChg chg="add">
          <ac:chgData name="Rana Ghosh" userId="c72f97854d718ddd" providerId="LiveId" clId="{9B1E1702-75D8-4EE6-BC32-36368EB6A960}" dt="2023-04-22T07:03:57.689" v="2902" actId="26606"/>
          <ac:spMkLst>
            <pc:docMk/>
            <pc:sldMk cId="2673495339" sldId="302"/>
            <ac:spMk id="7" creationId="{A101E513-AF74-4E9D-A31F-99664250722D}"/>
          </ac:spMkLst>
        </pc:spChg>
        <pc:spChg chg="del">
          <ac:chgData name="Rana Ghosh" userId="c72f97854d718ddd" providerId="LiveId" clId="{9B1E1702-75D8-4EE6-BC32-36368EB6A960}" dt="2023-04-22T07:03:47.715" v="2898"/>
          <ac:spMkLst>
            <pc:docMk/>
            <pc:sldMk cId="2673495339" sldId="302"/>
            <ac:spMk id="8" creationId="{C5176844-69C3-4F79-BE38-EA5BDDF4FEA4}"/>
          </ac:spMkLst>
        </pc:spChg>
        <pc:spChg chg="del">
          <ac:chgData name="Rana Ghosh" userId="c72f97854d718ddd" providerId="LiveId" clId="{9B1E1702-75D8-4EE6-BC32-36368EB6A960}" dt="2023-04-22T07:03:47.715" v="2898"/>
          <ac:spMkLst>
            <pc:docMk/>
            <pc:sldMk cId="2673495339" sldId="302"/>
            <ac:spMk id="10" creationId="{1CF1AAE4-D0BC-430F-A613-7BBAAECA0C2D}"/>
          </ac:spMkLst>
        </pc:spChg>
        <pc:spChg chg="del">
          <ac:chgData name="Rana Ghosh" userId="c72f97854d718ddd" providerId="LiveId" clId="{9B1E1702-75D8-4EE6-BC32-36368EB6A960}" dt="2023-04-22T07:03:47.715" v="2898"/>
          <ac:spMkLst>
            <pc:docMk/>
            <pc:sldMk cId="2673495339" sldId="302"/>
            <ac:spMk id="12" creationId="{A101E513-AF74-4E9D-A31F-99664250722D}"/>
          </ac:spMkLst>
        </pc:spChg>
      </pc:sldChg>
      <pc:sldChg chg="addSp delSp modSp add mod setBg delDesignElem">
        <pc:chgData name="Rana Ghosh" userId="c72f97854d718ddd" providerId="LiveId" clId="{9B1E1702-75D8-4EE6-BC32-36368EB6A960}" dt="2023-04-22T07:16:05.835" v="3110" actId="1076"/>
        <pc:sldMkLst>
          <pc:docMk/>
          <pc:sldMk cId="3181969110" sldId="303"/>
        </pc:sldMkLst>
        <pc:spChg chg="mod">
          <ac:chgData name="Rana Ghosh" userId="c72f97854d718ddd" providerId="LiveId" clId="{9B1E1702-75D8-4EE6-BC32-36368EB6A960}" dt="2023-04-22T07:15:56.087" v="3108" actId="26606"/>
          <ac:spMkLst>
            <pc:docMk/>
            <pc:sldMk cId="3181969110" sldId="303"/>
            <ac:spMk id="2" creationId="{C738032F-F136-1B4A-5277-C3D79820F62B}"/>
          </ac:spMkLst>
        </pc:spChg>
        <pc:spChg chg="mod">
          <ac:chgData name="Rana Ghosh" userId="c72f97854d718ddd" providerId="LiveId" clId="{9B1E1702-75D8-4EE6-BC32-36368EB6A960}" dt="2023-04-22T07:15:56.087" v="3108" actId="26606"/>
          <ac:spMkLst>
            <pc:docMk/>
            <pc:sldMk cId="3181969110" sldId="303"/>
            <ac:spMk id="3" creationId="{DA3D81B7-2A98-0B53-0066-3C043B5100B4}"/>
          </ac:spMkLst>
        </pc:spChg>
        <pc:spChg chg="add del">
          <ac:chgData name="Rana Ghosh" userId="c72f97854d718ddd" providerId="LiveId" clId="{9B1E1702-75D8-4EE6-BC32-36368EB6A960}" dt="2023-04-22T07:15:56.087" v="3108" actId="26606"/>
          <ac:spMkLst>
            <pc:docMk/>
            <pc:sldMk cId="3181969110" sldId="303"/>
            <ac:spMk id="5" creationId="{C5176844-69C3-4F79-BE38-EA5BDDF4FEA4}"/>
          </ac:spMkLst>
        </pc:spChg>
        <pc:spChg chg="add del">
          <ac:chgData name="Rana Ghosh" userId="c72f97854d718ddd" providerId="LiveId" clId="{9B1E1702-75D8-4EE6-BC32-36368EB6A960}" dt="2023-04-22T07:15:56.087" v="3108" actId="26606"/>
          <ac:spMkLst>
            <pc:docMk/>
            <pc:sldMk cId="3181969110" sldId="303"/>
            <ac:spMk id="6" creationId="{1CF1AAE4-D0BC-430F-A613-7BBAAECA0C2D}"/>
          </ac:spMkLst>
        </pc:spChg>
        <pc:spChg chg="add del">
          <ac:chgData name="Rana Ghosh" userId="c72f97854d718ddd" providerId="LiveId" clId="{9B1E1702-75D8-4EE6-BC32-36368EB6A960}" dt="2023-04-22T07:15:56.087" v="3108" actId="26606"/>
          <ac:spMkLst>
            <pc:docMk/>
            <pc:sldMk cId="3181969110" sldId="303"/>
            <ac:spMk id="7" creationId="{A101E513-AF74-4E9D-A31F-99664250722D}"/>
          </ac:spMkLst>
        </pc:spChg>
        <pc:spChg chg="del">
          <ac:chgData name="Rana Ghosh" userId="c72f97854d718ddd" providerId="LiveId" clId="{9B1E1702-75D8-4EE6-BC32-36368EB6A960}" dt="2023-04-22T07:03:47.889" v="2900"/>
          <ac:spMkLst>
            <pc:docMk/>
            <pc:sldMk cId="3181969110" sldId="303"/>
            <ac:spMk id="8" creationId="{C5176844-69C3-4F79-BE38-EA5BDDF4FEA4}"/>
          </ac:spMkLst>
        </pc:spChg>
        <pc:spChg chg="del">
          <ac:chgData name="Rana Ghosh" userId="c72f97854d718ddd" providerId="LiveId" clId="{9B1E1702-75D8-4EE6-BC32-36368EB6A960}" dt="2023-04-22T07:03:47.889" v="2900"/>
          <ac:spMkLst>
            <pc:docMk/>
            <pc:sldMk cId="3181969110" sldId="303"/>
            <ac:spMk id="10" creationId="{1CF1AAE4-D0BC-430F-A613-7BBAAECA0C2D}"/>
          </ac:spMkLst>
        </pc:spChg>
        <pc:spChg chg="del">
          <ac:chgData name="Rana Ghosh" userId="c72f97854d718ddd" providerId="LiveId" clId="{9B1E1702-75D8-4EE6-BC32-36368EB6A960}" dt="2023-04-22T07:03:47.889" v="2900"/>
          <ac:spMkLst>
            <pc:docMk/>
            <pc:sldMk cId="3181969110" sldId="303"/>
            <ac:spMk id="12" creationId="{A101E513-AF74-4E9D-A31F-99664250722D}"/>
          </ac:spMkLst>
        </pc:spChg>
        <pc:spChg chg="add del">
          <ac:chgData name="Rana Ghosh" userId="c72f97854d718ddd" providerId="LiveId" clId="{9B1E1702-75D8-4EE6-BC32-36368EB6A960}" dt="2023-04-22T07:15:56.079" v="3107" actId="26606"/>
          <ac:spMkLst>
            <pc:docMk/>
            <pc:sldMk cId="3181969110" sldId="303"/>
            <ac:spMk id="18" creationId="{DD4C4B28-6B4B-4445-8535-F516D74E4AA9}"/>
          </ac:spMkLst>
        </pc:spChg>
        <pc:spChg chg="add del">
          <ac:chgData name="Rana Ghosh" userId="c72f97854d718ddd" providerId="LiveId" clId="{9B1E1702-75D8-4EE6-BC32-36368EB6A960}" dt="2023-04-22T07:15:56.079" v="3107" actId="26606"/>
          <ac:spMkLst>
            <pc:docMk/>
            <pc:sldMk cId="3181969110" sldId="303"/>
            <ac:spMk id="22" creationId="{55B419A7-F817-4767-8CCB-FB0E189C4ACD}"/>
          </ac:spMkLst>
        </pc:spChg>
        <pc:spChg chg="add del">
          <ac:chgData name="Rana Ghosh" userId="c72f97854d718ddd" providerId="LiveId" clId="{9B1E1702-75D8-4EE6-BC32-36368EB6A960}" dt="2023-04-22T07:15:56.079" v="3107" actId="26606"/>
          <ac:spMkLst>
            <pc:docMk/>
            <pc:sldMk cId="3181969110" sldId="303"/>
            <ac:spMk id="24" creationId="{7021D92D-08FF-45A6-9109-AC9462C7E8E3}"/>
          </ac:spMkLst>
        </pc:spChg>
        <pc:spChg chg="add del">
          <ac:chgData name="Rana Ghosh" userId="c72f97854d718ddd" providerId="LiveId" clId="{9B1E1702-75D8-4EE6-BC32-36368EB6A960}" dt="2023-04-22T07:15:56.079" v="3107" actId="26606"/>
          <ac:spMkLst>
            <pc:docMk/>
            <pc:sldMk cId="3181969110" sldId="303"/>
            <ac:spMk id="26" creationId="{CD14F0CE-4A68-4F5C-AC85-FF283F9242FA}"/>
          </ac:spMkLst>
        </pc:spChg>
        <pc:spChg chg="add">
          <ac:chgData name="Rana Ghosh" userId="c72f97854d718ddd" providerId="LiveId" clId="{9B1E1702-75D8-4EE6-BC32-36368EB6A960}" dt="2023-04-22T07:15:56.087" v="3108" actId="26606"/>
          <ac:spMkLst>
            <pc:docMk/>
            <pc:sldMk cId="3181969110" sldId="303"/>
            <ac:spMk id="28" creationId="{DD4C4B28-6B4B-4445-8535-F516D74E4AA9}"/>
          </ac:spMkLst>
        </pc:spChg>
        <pc:spChg chg="add">
          <ac:chgData name="Rana Ghosh" userId="c72f97854d718ddd" providerId="LiveId" clId="{9B1E1702-75D8-4EE6-BC32-36368EB6A960}" dt="2023-04-22T07:15:56.087" v="3108" actId="26606"/>
          <ac:spMkLst>
            <pc:docMk/>
            <pc:sldMk cId="3181969110" sldId="303"/>
            <ac:spMk id="30" creationId="{E2D271B9-9BA2-4AF0-AE69-43E7D26B503B}"/>
          </ac:spMkLst>
        </pc:spChg>
        <pc:spChg chg="add">
          <ac:chgData name="Rana Ghosh" userId="c72f97854d718ddd" providerId="LiveId" clId="{9B1E1702-75D8-4EE6-BC32-36368EB6A960}" dt="2023-04-22T07:15:56.087" v="3108" actId="26606"/>
          <ac:spMkLst>
            <pc:docMk/>
            <pc:sldMk cId="3181969110" sldId="303"/>
            <ac:spMk id="31" creationId="{4C81B9CA-1414-4F8E-878C-2D9B6603CA02}"/>
          </ac:spMkLst>
        </pc:spChg>
        <pc:picChg chg="add mod ord">
          <ac:chgData name="Rana Ghosh" userId="c72f97854d718ddd" providerId="LiveId" clId="{9B1E1702-75D8-4EE6-BC32-36368EB6A960}" dt="2023-04-22T07:16:05.835" v="3110" actId="1076"/>
          <ac:picMkLst>
            <pc:docMk/>
            <pc:sldMk cId="3181969110" sldId="303"/>
            <ac:picMk id="9" creationId="{8F10963E-6B46-86AE-5F2F-40104F48E68E}"/>
          </ac:picMkLst>
        </pc:picChg>
        <pc:picChg chg="add mod">
          <ac:chgData name="Rana Ghosh" userId="c72f97854d718ddd" providerId="LiveId" clId="{9B1E1702-75D8-4EE6-BC32-36368EB6A960}" dt="2023-04-22T07:15:56.087" v="3108" actId="26606"/>
          <ac:picMkLst>
            <pc:docMk/>
            <pc:sldMk cId="3181969110" sldId="303"/>
            <ac:picMk id="13" creationId="{51DD1E3E-AAD7-3B31-35FD-DEBC6A568A75}"/>
          </ac:picMkLst>
        </pc:picChg>
        <pc:cxnChg chg="add del">
          <ac:chgData name="Rana Ghosh" userId="c72f97854d718ddd" providerId="LiveId" clId="{9B1E1702-75D8-4EE6-BC32-36368EB6A960}" dt="2023-04-22T07:15:56.079" v="3107" actId="26606"/>
          <ac:cxnSpMkLst>
            <pc:docMk/>
            <pc:sldMk cId="3181969110" sldId="303"/>
            <ac:cxnSpMk id="20" creationId="{0CB1C732-7193-4253-8746-850D090A6B4E}"/>
          </ac:cxnSpMkLst>
        </pc:cxnChg>
        <pc:cxnChg chg="add">
          <ac:chgData name="Rana Ghosh" userId="c72f97854d718ddd" providerId="LiveId" clId="{9B1E1702-75D8-4EE6-BC32-36368EB6A960}" dt="2023-04-22T07:15:56.087" v="3108" actId="26606"/>
          <ac:cxnSpMkLst>
            <pc:docMk/>
            <pc:sldMk cId="3181969110" sldId="303"/>
            <ac:cxnSpMk id="29" creationId="{0CB1C732-7193-4253-8746-850D090A6B4E}"/>
          </ac:cxnSpMkLst>
        </pc:cxnChg>
      </pc:sldChg>
      <pc:sldChg chg="addSp delSp modSp add mod setBg delDesignElem">
        <pc:chgData name="Rana Ghosh" userId="c72f97854d718ddd" providerId="LiveId" clId="{9B1E1702-75D8-4EE6-BC32-36368EB6A960}" dt="2023-04-22T07:21:49.550" v="3196" actId="207"/>
        <pc:sldMkLst>
          <pc:docMk/>
          <pc:sldMk cId="648331854" sldId="304"/>
        </pc:sldMkLst>
        <pc:spChg chg="mod">
          <ac:chgData name="Rana Ghosh" userId="c72f97854d718ddd" providerId="LiveId" clId="{9B1E1702-75D8-4EE6-BC32-36368EB6A960}" dt="2023-04-22T07:21:34.643" v="3190" actId="26606"/>
          <ac:spMkLst>
            <pc:docMk/>
            <pc:sldMk cId="648331854" sldId="304"/>
            <ac:spMk id="2" creationId="{C738032F-F136-1B4A-5277-C3D79820F62B}"/>
          </ac:spMkLst>
        </pc:spChg>
        <pc:spChg chg="mod ord">
          <ac:chgData name="Rana Ghosh" userId="c72f97854d718ddd" providerId="LiveId" clId="{9B1E1702-75D8-4EE6-BC32-36368EB6A960}" dt="2023-04-22T07:21:49.550" v="3196" actId="207"/>
          <ac:spMkLst>
            <pc:docMk/>
            <pc:sldMk cId="648331854" sldId="304"/>
            <ac:spMk id="3" creationId="{DA3D81B7-2A98-0B53-0066-3C043B5100B4}"/>
          </ac:spMkLst>
        </pc:spChg>
        <pc:spChg chg="add del">
          <ac:chgData name="Rana Ghosh" userId="c72f97854d718ddd" providerId="LiveId" clId="{9B1E1702-75D8-4EE6-BC32-36368EB6A960}" dt="2023-04-22T07:21:34.643" v="3190" actId="26606"/>
          <ac:spMkLst>
            <pc:docMk/>
            <pc:sldMk cId="648331854" sldId="304"/>
            <ac:spMk id="7" creationId="{C5176844-69C3-4F79-BE38-EA5BDDF4FEA4}"/>
          </ac:spMkLst>
        </pc:spChg>
        <pc:spChg chg="del">
          <ac:chgData name="Rana Ghosh" userId="c72f97854d718ddd" providerId="LiveId" clId="{9B1E1702-75D8-4EE6-BC32-36368EB6A960}" dt="2023-04-22T07:18:14.020" v="3122"/>
          <ac:spMkLst>
            <pc:docMk/>
            <pc:sldMk cId="648331854" sldId="304"/>
            <ac:spMk id="8" creationId="{C5176844-69C3-4F79-BE38-EA5BDDF4FEA4}"/>
          </ac:spMkLst>
        </pc:spChg>
        <pc:spChg chg="add del">
          <ac:chgData name="Rana Ghosh" userId="c72f97854d718ddd" providerId="LiveId" clId="{9B1E1702-75D8-4EE6-BC32-36368EB6A960}" dt="2023-04-22T07:21:34.643" v="3190" actId="26606"/>
          <ac:spMkLst>
            <pc:docMk/>
            <pc:sldMk cId="648331854" sldId="304"/>
            <ac:spMk id="9" creationId="{41113FF5-9B84-4A89-BF52-EA3C7E01AA3B}"/>
          </ac:spMkLst>
        </pc:spChg>
        <pc:spChg chg="del">
          <ac:chgData name="Rana Ghosh" userId="c72f97854d718ddd" providerId="LiveId" clId="{9B1E1702-75D8-4EE6-BC32-36368EB6A960}" dt="2023-04-22T07:18:14.020" v="3122"/>
          <ac:spMkLst>
            <pc:docMk/>
            <pc:sldMk cId="648331854" sldId="304"/>
            <ac:spMk id="10" creationId="{1CF1AAE4-D0BC-430F-A613-7BBAAECA0C2D}"/>
          </ac:spMkLst>
        </pc:spChg>
        <pc:spChg chg="del">
          <ac:chgData name="Rana Ghosh" userId="c72f97854d718ddd" providerId="LiveId" clId="{9B1E1702-75D8-4EE6-BC32-36368EB6A960}" dt="2023-04-22T07:18:14.020" v="3122"/>
          <ac:spMkLst>
            <pc:docMk/>
            <pc:sldMk cId="648331854" sldId="304"/>
            <ac:spMk id="12" creationId="{A101E513-AF74-4E9D-A31F-99664250722D}"/>
          </ac:spMkLst>
        </pc:spChg>
        <pc:spChg chg="add del">
          <ac:chgData name="Rana Ghosh" userId="c72f97854d718ddd" providerId="LiveId" clId="{9B1E1702-75D8-4EE6-BC32-36368EB6A960}" dt="2023-04-22T07:21:34.643" v="3190" actId="26606"/>
          <ac:spMkLst>
            <pc:docMk/>
            <pc:sldMk cId="648331854" sldId="304"/>
            <ac:spMk id="14" creationId="{A101E513-AF74-4E9D-A31F-99664250722D}"/>
          </ac:spMkLst>
        </pc:spChg>
        <pc:spChg chg="add">
          <ac:chgData name="Rana Ghosh" userId="c72f97854d718ddd" providerId="LiveId" clId="{9B1E1702-75D8-4EE6-BC32-36368EB6A960}" dt="2023-04-22T07:21:34.643" v="3190" actId="26606"/>
          <ac:spMkLst>
            <pc:docMk/>
            <pc:sldMk cId="648331854" sldId="304"/>
            <ac:spMk id="19" creationId="{C5176844-69C3-4F79-BE38-EA5BDDF4FEA4}"/>
          </ac:spMkLst>
        </pc:spChg>
        <pc:spChg chg="add">
          <ac:chgData name="Rana Ghosh" userId="c72f97854d718ddd" providerId="LiveId" clId="{9B1E1702-75D8-4EE6-BC32-36368EB6A960}" dt="2023-04-22T07:21:34.643" v="3190" actId="26606"/>
          <ac:spMkLst>
            <pc:docMk/>
            <pc:sldMk cId="648331854" sldId="304"/>
            <ac:spMk id="23" creationId="{A101E513-AF74-4E9D-A31F-99664250722D}"/>
          </ac:spMkLst>
        </pc:spChg>
        <pc:picChg chg="del mod">
          <ac:chgData name="Rana Ghosh" userId="c72f97854d718ddd" providerId="LiveId" clId="{9B1E1702-75D8-4EE6-BC32-36368EB6A960}" dt="2023-04-22T07:18:23.270" v="3130" actId="478"/>
          <ac:picMkLst>
            <pc:docMk/>
            <pc:sldMk cId="648331854" sldId="304"/>
            <ac:picMk id="5" creationId="{0CE960A9-A8C3-B91A-DF9D-5B4D275DE0F0}"/>
          </ac:picMkLst>
        </pc:picChg>
        <pc:picChg chg="add mod">
          <ac:chgData name="Rana Ghosh" userId="c72f97854d718ddd" providerId="LiveId" clId="{9B1E1702-75D8-4EE6-BC32-36368EB6A960}" dt="2023-04-22T07:21:38.017" v="3192" actId="27614"/>
          <ac:picMkLst>
            <pc:docMk/>
            <pc:sldMk cId="648331854" sldId="304"/>
            <ac:picMk id="6" creationId="{3D8DC5E7-C454-AA5E-36A4-8E4AC75EAC3B}"/>
          </ac:picMkLst>
        </pc:picChg>
        <pc:cxnChg chg="add">
          <ac:chgData name="Rana Ghosh" userId="c72f97854d718ddd" providerId="LiveId" clId="{9B1E1702-75D8-4EE6-BC32-36368EB6A960}" dt="2023-04-22T07:21:34.643" v="3190" actId="26606"/>
          <ac:cxnSpMkLst>
            <pc:docMk/>
            <pc:sldMk cId="648331854" sldId="304"/>
            <ac:cxnSpMk id="21" creationId="{4D5E13B1-3A31-47C7-8474-7A3DE600680D}"/>
          </ac:cxnSpMkLst>
        </pc:cxnChg>
      </pc:sldChg>
      <pc:sldChg chg="addSp delSp modSp add mod setBg delDesignElem">
        <pc:chgData name="Rana Ghosh" userId="c72f97854d718ddd" providerId="LiveId" clId="{9B1E1702-75D8-4EE6-BC32-36368EB6A960}" dt="2023-04-22T07:21:24.571" v="3177" actId="20577"/>
        <pc:sldMkLst>
          <pc:docMk/>
          <pc:sldMk cId="1136277831" sldId="305"/>
        </pc:sldMkLst>
        <pc:spChg chg="mod">
          <ac:chgData name="Rana Ghosh" userId="c72f97854d718ddd" providerId="LiveId" clId="{9B1E1702-75D8-4EE6-BC32-36368EB6A960}" dt="2023-04-22T07:21:24.571" v="3177" actId="20577"/>
          <ac:spMkLst>
            <pc:docMk/>
            <pc:sldMk cId="1136277831" sldId="305"/>
            <ac:spMk id="2" creationId="{C738032F-F136-1B4A-5277-C3D79820F62B}"/>
          </ac:spMkLst>
        </pc:spChg>
        <pc:spChg chg="mod">
          <ac:chgData name="Rana Ghosh" userId="c72f97854d718ddd" providerId="LiveId" clId="{9B1E1702-75D8-4EE6-BC32-36368EB6A960}" dt="2023-04-22T07:21:17.652" v="3165" actId="207"/>
          <ac:spMkLst>
            <pc:docMk/>
            <pc:sldMk cId="1136277831" sldId="305"/>
            <ac:spMk id="3" creationId="{DA3D81B7-2A98-0B53-0066-3C043B5100B4}"/>
          </ac:spMkLst>
        </pc:spChg>
        <pc:spChg chg="add">
          <ac:chgData name="Rana Ghosh" userId="c72f97854d718ddd" providerId="LiveId" clId="{9B1E1702-75D8-4EE6-BC32-36368EB6A960}" dt="2023-04-22T07:18:30.905" v="3132" actId="26606"/>
          <ac:spMkLst>
            <pc:docMk/>
            <pc:sldMk cId="1136277831" sldId="305"/>
            <ac:spMk id="6" creationId="{C5176844-69C3-4F79-BE38-EA5BDDF4FEA4}"/>
          </ac:spMkLst>
        </pc:spChg>
        <pc:spChg chg="add">
          <ac:chgData name="Rana Ghosh" userId="c72f97854d718ddd" providerId="LiveId" clId="{9B1E1702-75D8-4EE6-BC32-36368EB6A960}" dt="2023-04-22T07:18:30.905" v="3132" actId="26606"/>
          <ac:spMkLst>
            <pc:docMk/>
            <pc:sldMk cId="1136277831" sldId="305"/>
            <ac:spMk id="7" creationId="{1CF1AAE4-D0BC-430F-A613-7BBAAECA0C2D}"/>
          </ac:spMkLst>
        </pc:spChg>
        <pc:spChg chg="del">
          <ac:chgData name="Rana Ghosh" userId="c72f97854d718ddd" providerId="LiveId" clId="{9B1E1702-75D8-4EE6-BC32-36368EB6A960}" dt="2023-04-22T07:18:14.300" v="3124"/>
          <ac:spMkLst>
            <pc:docMk/>
            <pc:sldMk cId="1136277831" sldId="305"/>
            <ac:spMk id="8" creationId="{C5176844-69C3-4F79-BE38-EA5BDDF4FEA4}"/>
          </ac:spMkLst>
        </pc:spChg>
        <pc:spChg chg="add">
          <ac:chgData name="Rana Ghosh" userId="c72f97854d718ddd" providerId="LiveId" clId="{9B1E1702-75D8-4EE6-BC32-36368EB6A960}" dt="2023-04-22T07:18:30.905" v="3132" actId="26606"/>
          <ac:spMkLst>
            <pc:docMk/>
            <pc:sldMk cId="1136277831" sldId="305"/>
            <ac:spMk id="9" creationId="{A101E513-AF74-4E9D-A31F-99664250722D}"/>
          </ac:spMkLst>
        </pc:spChg>
        <pc:spChg chg="del">
          <ac:chgData name="Rana Ghosh" userId="c72f97854d718ddd" providerId="LiveId" clId="{9B1E1702-75D8-4EE6-BC32-36368EB6A960}" dt="2023-04-22T07:18:14.300" v="3124"/>
          <ac:spMkLst>
            <pc:docMk/>
            <pc:sldMk cId="1136277831" sldId="305"/>
            <ac:spMk id="10" creationId="{1CF1AAE4-D0BC-430F-A613-7BBAAECA0C2D}"/>
          </ac:spMkLst>
        </pc:spChg>
        <pc:spChg chg="del">
          <ac:chgData name="Rana Ghosh" userId="c72f97854d718ddd" providerId="LiveId" clId="{9B1E1702-75D8-4EE6-BC32-36368EB6A960}" dt="2023-04-22T07:18:14.300" v="3124"/>
          <ac:spMkLst>
            <pc:docMk/>
            <pc:sldMk cId="1136277831" sldId="305"/>
            <ac:spMk id="12" creationId="{A101E513-AF74-4E9D-A31F-99664250722D}"/>
          </ac:spMkLst>
        </pc:spChg>
        <pc:picChg chg="del">
          <ac:chgData name="Rana Ghosh" userId="c72f97854d718ddd" providerId="LiveId" clId="{9B1E1702-75D8-4EE6-BC32-36368EB6A960}" dt="2023-04-22T07:18:29.551" v="3131" actId="478"/>
          <ac:picMkLst>
            <pc:docMk/>
            <pc:sldMk cId="1136277831" sldId="305"/>
            <ac:picMk id="5" creationId="{0CE960A9-A8C3-B91A-DF9D-5B4D275DE0F0}"/>
          </ac:picMkLst>
        </pc:picChg>
        <pc:picChg chg="add mod">
          <ac:chgData name="Rana Ghosh" userId="c72f97854d718ddd" providerId="LiveId" clId="{9B1E1702-75D8-4EE6-BC32-36368EB6A960}" dt="2023-04-22T07:19:13.171" v="3139" actId="1076"/>
          <ac:picMkLst>
            <pc:docMk/>
            <pc:sldMk cId="1136277831" sldId="305"/>
            <ac:picMk id="11" creationId="{5BE018DF-279D-2DD7-C2D1-42DD5EA025B7}"/>
          </ac:picMkLst>
        </pc:picChg>
      </pc:sldChg>
      <pc:sldChg chg="addSp delSp modSp add mod setBg setClrOvrMap delDesignElem">
        <pc:chgData name="Rana Ghosh" userId="c72f97854d718ddd" providerId="LiveId" clId="{9B1E1702-75D8-4EE6-BC32-36368EB6A960}" dt="2023-04-22T07:22:44.076" v="3217" actId="207"/>
        <pc:sldMkLst>
          <pc:docMk/>
          <pc:sldMk cId="4292103567" sldId="306"/>
        </pc:sldMkLst>
        <pc:spChg chg="mod">
          <ac:chgData name="Rana Ghosh" userId="c72f97854d718ddd" providerId="LiveId" clId="{9B1E1702-75D8-4EE6-BC32-36368EB6A960}" dt="2023-04-22T07:19:45.884" v="3143" actId="26606"/>
          <ac:spMkLst>
            <pc:docMk/>
            <pc:sldMk cId="4292103567" sldId="306"/>
            <ac:spMk id="2" creationId="{C738032F-F136-1B4A-5277-C3D79820F62B}"/>
          </ac:spMkLst>
        </pc:spChg>
        <pc:spChg chg="mod ord">
          <ac:chgData name="Rana Ghosh" userId="c72f97854d718ddd" providerId="LiveId" clId="{9B1E1702-75D8-4EE6-BC32-36368EB6A960}" dt="2023-04-22T07:22:44.076" v="3217" actId="207"/>
          <ac:spMkLst>
            <pc:docMk/>
            <pc:sldMk cId="4292103567" sldId="306"/>
            <ac:spMk id="3" creationId="{DA3D81B7-2A98-0B53-0066-3C043B5100B4}"/>
          </ac:spMkLst>
        </pc:spChg>
        <pc:spChg chg="add del">
          <ac:chgData name="Rana Ghosh" userId="c72f97854d718ddd" providerId="LiveId" clId="{9B1E1702-75D8-4EE6-BC32-36368EB6A960}" dt="2023-04-22T07:19:45.884" v="3143" actId="26606"/>
          <ac:spMkLst>
            <pc:docMk/>
            <pc:sldMk cId="4292103567" sldId="306"/>
            <ac:spMk id="6" creationId="{C5176844-69C3-4F79-BE38-EA5BDDF4FEA4}"/>
          </ac:spMkLst>
        </pc:spChg>
        <pc:spChg chg="add del">
          <ac:chgData name="Rana Ghosh" userId="c72f97854d718ddd" providerId="LiveId" clId="{9B1E1702-75D8-4EE6-BC32-36368EB6A960}" dt="2023-04-22T07:19:45.884" v="3143" actId="26606"/>
          <ac:spMkLst>
            <pc:docMk/>
            <pc:sldMk cId="4292103567" sldId="306"/>
            <ac:spMk id="7" creationId="{1CF1AAE4-D0BC-430F-A613-7BBAAECA0C2D}"/>
          </ac:spMkLst>
        </pc:spChg>
        <pc:spChg chg="del">
          <ac:chgData name="Rana Ghosh" userId="c72f97854d718ddd" providerId="LiveId" clId="{9B1E1702-75D8-4EE6-BC32-36368EB6A960}" dt="2023-04-22T07:18:14.525" v="3126"/>
          <ac:spMkLst>
            <pc:docMk/>
            <pc:sldMk cId="4292103567" sldId="306"/>
            <ac:spMk id="8" creationId="{C5176844-69C3-4F79-BE38-EA5BDDF4FEA4}"/>
          </ac:spMkLst>
        </pc:spChg>
        <pc:spChg chg="add del">
          <ac:chgData name="Rana Ghosh" userId="c72f97854d718ddd" providerId="LiveId" clId="{9B1E1702-75D8-4EE6-BC32-36368EB6A960}" dt="2023-04-22T07:19:45.884" v="3143" actId="26606"/>
          <ac:spMkLst>
            <pc:docMk/>
            <pc:sldMk cId="4292103567" sldId="306"/>
            <ac:spMk id="9" creationId="{A101E513-AF74-4E9D-A31F-99664250722D}"/>
          </ac:spMkLst>
        </pc:spChg>
        <pc:spChg chg="del">
          <ac:chgData name="Rana Ghosh" userId="c72f97854d718ddd" providerId="LiveId" clId="{9B1E1702-75D8-4EE6-BC32-36368EB6A960}" dt="2023-04-22T07:18:14.525" v="3126"/>
          <ac:spMkLst>
            <pc:docMk/>
            <pc:sldMk cId="4292103567" sldId="306"/>
            <ac:spMk id="10" creationId="{1CF1AAE4-D0BC-430F-A613-7BBAAECA0C2D}"/>
          </ac:spMkLst>
        </pc:spChg>
        <pc:spChg chg="del">
          <ac:chgData name="Rana Ghosh" userId="c72f97854d718ddd" providerId="LiveId" clId="{9B1E1702-75D8-4EE6-BC32-36368EB6A960}" dt="2023-04-22T07:18:14.525" v="3126"/>
          <ac:spMkLst>
            <pc:docMk/>
            <pc:sldMk cId="4292103567" sldId="306"/>
            <ac:spMk id="12" creationId="{A101E513-AF74-4E9D-A31F-99664250722D}"/>
          </ac:spMkLst>
        </pc:spChg>
        <pc:spChg chg="add">
          <ac:chgData name="Rana Ghosh" userId="c72f97854d718ddd" providerId="LiveId" clId="{9B1E1702-75D8-4EE6-BC32-36368EB6A960}" dt="2023-04-22T07:19:45.884" v="3143" actId="26606"/>
          <ac:spMkLst>
            <pc:docMk/>
            <pc:sldMk cId="4292103567" sldId="306"/>
            <ac:spMk id="19" creationId="{C5176844-69C3-4F79-BE38-EA5BDDF4FEA4}"/>
          </ac:spMkLst>
        </pc:spChg>
        <pc:spChg chg="add">
          <ac:chgData name="Rana Ghosh" userId="c72f97854d718ddd" providerId="LiveId" clId="{9B1E1702-75D8-4EE6-BC32-36368EB6A960}" dt="2023-04-22T07:19:45.884" v="3143" actId="26606"/>
          <ac:spMkLst>
            <pc:docMk/>
            <pc:sldMk cId="4292103567" sldId="306"/>
            <ac:spMk id="21" creationId="{5EF13EA1-F66C-4347-AEBF-A5438DF27CF0}"/>
          </ac:spMkLst>
        </pc:spChg>
        <pc:spChg chg="add">
          <ac:chgData name="Rana Ghosh" userId="c72f97854d718ddd" providerId="LiveId" clId="{9B1E1702-75D8-4EE6-BC32-36368EB6A960}" dt="2023-04-22T07:19:45.884" v="3143" actId="26606"/>
          <ac:spMkLst>
            <pc:docMk/>
            <pc:sldMk cId="4292103567" sldId="306"/>
            <ac:spMk id="23" creationId="{A101E513-AF74-4E9D-A31F-99664250722D}"/>
          </ac:spMkLst>
        </pc:spChg>
        <pc:picChg chg="del">
          <ac:chgData name="Rana Ghosh" userId="c72f97854d718ddd" providerId="LiveId" clId="{9B1E1702-75D8-4EE6-BC32-36368EB6A960}" dt="2023-04-22T07:18:33.448" v="3133" actId="478"/>
          <ac:picMkLst>
            <pc:docMk/>
            <pc:sldMk cId="4292103567" sldId="306"/>
            <ac:picMk id="5" creationId="{0CE960A9-A8C3-B91A-DF9D-5B4D275DE0F0}"/>
          </ac:picMkLst>
        </pc:picChg>
        <pc:picChg chg="add mod ord">
          <ac:chgData name="Rana Ghosh" userId="c72f97854d718ddd" providerId="LiveId" clId="{9B1E1702-75D8-4EE6-BC32-36368EB6A960}" dt="2023-04-22T07:19:45.884" v="3143" actId="26606"/>
          <ac:picMkLst>
            <pc:docMk/>
            <pc:sldMk cId="4292103567" sldId="306"/>
            <ac:picMk id="11" creationId="{171AE9C1-66B7-3762-0A40-AFD2805C5D9B}"/>
          </ac:picMkLst>
        </pc:picChg>
        <pc:picChg chg="add mod">
          <ac:chgData name="Rana Ghosh" userId="c72f97854d718ddd" providerId="LiveId" clId="{9B1E1702-75D8-4EE6-BC32-36368EB6A960}" dt="2023-04-22T07:19:45.884" v="3143" actId="26606"/>
          <ac:picMkLst>
            <pc:docMk/>
            <pc:sldMk cId="4292103567" sldId="306"/>
            <ac:picMk id="14" creationId="{8B33BD51-8D95-9DC1-0F7D-6C2FD6BF9D49}"/>
          </ac:picMkLst>
        </pc:picChg>
      </pc:sldChg>
      <pc:sldChg chg="addSp delSp modSp add mod setBg delDesignElem">
        <pc:chgData name="Rana Ghosh" userId="c72f97854d718ddd" providerId="LiveId" clId="{9B1E1702-75D8-4EE6-BC32-36368EB6A960}" dt="2023-04-22T16:11:42.468" v="5078" actId="1076"/>
        <pc:sldMkLst>
          <pc:docMk/>
          <pc:sldMk cId="1581794816" sldId="307"/>
        </pc:sldMkLst>
        <pc:spChg chg="mod">
          <ac:chgData name="Rana Ghosh" userId="c72f97854d718ddd" providerId="LiveId" clId="{9B1E1702-75D8-4EE6-BC32-36368EB6A960}" dt="2023-04-22T16:11:38.324" v="5076" actId="1076"/>
          <ac:spMkLst>
            <pc:docMk/>
            <pc:sldMk cId="1581794816" sldId="307"/>
            <ac:spMk id="3" creationId="{DA3D81B7-2A98-0B53-0066-3C043B5100B4}"/>
          </ac:spMkLst>
        </pc:spChg>
        <pc:spChg chg="add">
          <ac:chgData name="Rana Ghosh" userId="c72f97854d718ddd" providerId="LiveId" clId="{9B1E1702-75D8-4EE6-BC32-36368EB6A960}" dt="2023-04-22T07:18:38.033" v="3136" actId="26606"/>
          <ac:spMkLst>
            <pc:docMk/>
            <pc:sldMk cId="1581794816" sldId="307"/>
            <ac:spMk id="6" creationId="{C5176844-69C3-4F79-BE38-EA5BDDF4FEA4}"/>
          </ac:spMkLst>
        </pc:spChg>
        <pc:spChg chg="add">
          <ac:chgData name="Rana Ghosh" userId="c72f97854d718ddd" providerId="LiveId" clId="{9B1E1702-75D8-4EE6-BC32-36368EB6A960}" dt="2023-04-22T07:18:38.033" v="3136" actId="26606"/>
          <ac:spMkLst>
            <pc:docMk/>
            <pc:sldMk cId="1581794816" sldId="307"/>
            <ac:spMk id="7" creationId="{1CF1AAE4-D0BC-430F-A613-7BBAAECA0C2D}"/>
          </ac:spMkLst>
        </pc:spChg>
        <pc:spChg chg="del">
          <ac:chgData name="Rana Ghosh" userId="c72f97854d718ddd" providerId="LiveId" clId="{9B1E1702-75D8-4EE6-BC32-36368EB6A960}" dt="2023-04-22T07:18:14.749" v="3128"/>
          <ac:spMkLst>
            <pc:docMk/>
            <pc:sldMk cId="1581794816" sldId="307"/>
            <ac:spMk id="8" creationId="{C5176844-69C3-4F79-BE38-EA5BDDF4FEA4}"/>
          </ac:spMkLst>
        </pc:spChg>
        <pc:spChg chg="add">
          <ac:chgData name="Rana Ghosh" userId="c72f97854d718ddd" providerId="LiveId" clId="{9B1E1702-75D8-4EE6-BC32-36368EB6A960}" dt="2023-04-22T07:18:38.033" v="3136" actId="26606"/>
          <ac:spMkLst>
            <pc:docMk/>
            <pc:sldMk cId="1581794816" sldId="307"/>
            <ac:spMk id="9" creationId="{A101E513-AF74-4E9D-A31F-99664250722D}"/>
          </ac:spMkLst>
        </pc:spChg>
        <pc:spChg chg="del">
          <ac:chgData name="Rana Ghosh" userId="c72f97854d718ddd" providerId="LiveId" clId="{9B1E1702-75D8-4EE6-BC32-36368EB6A960}" dt="2023-04-22T07:18:14.749" v="3128"/>
          <ac:spMkLst>
            <pc:docMk/>
            <pc:sldMk cId="1581794816" sldId="307"/>
            <ac:spMk id="10" creationId="{1CF1AAE4-D0BC-430F-A613-7BBAAECA0C2D}"/>
          </ac:spMkLst>
        </pc:spChg>
        <pc:spChg chg="del">
          <ac:chgData name="Rana Ghosh" userId="c72f97854d718ddd" providerId="LiveId" clId="{9B1E1702-75D8-4EE6-BC32-36368EB6A960}" dt="2023-04-22T07:18:14.749" v="3128"/>
          <ac:spMkLst>
            <pc:docMk/>
            <pc:sldMk cId="1581794816" sldId="307"/>
            <ac:spMk id="12" creationId="{A101E513-AF74-4E9D-A31F-99664250722D}"/>
          </ac:spMkLst>
        </pc:spChg>
        <pc:picChg chg="del">
          <ac:chgData name="Rana Ghosh" userId="c72f97854d718ddd" providerId="LiveId" clId="{9B1E1702-75D8-4EE6-BC32-36368EB6A960}" dt="2023-04-22T07:18:36.353" v="3135" actId="478"/>
          <ac:picMkLst>
            <pc:docMk/>
            <pc:sldMk cId="1581794816" sldId="307"/>
            <ac:picMk id="5" creationId="{0CE960A9-A8C3-B91A-DF9D-5B4D275DE0F0}"/>
          </ac:picMkLst>
        </pc:picChg>
        <pc:picChg chg="add mod">
          <ac:chgData name="Rana Ghosh" userId="c72f97854d718ddd" providerId="LiveId" clId="{9B1E1702-75D8-4EE6-BC32-36368EB6A960}" dt="2023-04-22T16:11:39.412" v="5077" actId="1076"/>
          <ac:picMkLst>
            <pc:docMk/>
            <pc:sldMk cId="1581794816" sldId="307"/>
            <ac:picMk id="11" creationId="{EF8A6DC4-7B94-E2DC-F53B-2990A679F541}"/>
          </ac:picMkLst>
        </pc:picChg>
        <pc:picChg chg="add mod">
          <ac:chgData name="Rana Ghosh" userId="c72f97854d718ddd" providerId="LiveId" clId="{9B1E1702-75D8-4EE6-BC32-36368EB6A960}" dt="2023-04-22T16:11:42.468" v="5078" actId="1076"/>
          <ac:picMkLst>
            <pc:docMk/>
            <pc:sldMk cId="1581794816" sldId="307"/>
            <ac:picMk id="14" creationId="{EAC21758-D2AE-0DF3-75B9-763AEDA6072B}"/>
          </ac:picMkLst>
        </pc:picChg>
      </pc:sldChg>
      <pc:sldChg chg="addSp delSp modSp add mod setBg delDesignElem">
        <pc:chgData name="Rana Ghosh" userId="c72f97854d718ddd" providerId="LiveId" clId="{9B1E1702-75D8-4EE6-BC32-36368EB6A960}" dt="2023-04-22T07:24:31.235" v="3252" actId="1076"/>
        <pc:sldMkLst>
          <pc:docMk/>
          <pc:sldMk cId="2199891822" sldId="308"/>
        </pc:sldMkLst>
        <pc:spChg chg="del">
          <ac:chgData name="Rana Ghosh" userId="c72f97854d718ddd" providerId="LiveId" clId="{9B1E1702-75D8-4EE6-BC32-36368EB6A960}" dt="2023-04-22T07:23:15.559" v="3238"/>
          <ac:spMkLst>
            <pc:docMk/>
            <pc:sldMk cId="2199891822" sldId="308"/>
            <ac:spMk id="6" creationId="{C5176844-69C3-4F79-BE38-EA5BDDF4FEA4}"/>
          </ac:spMkLst>
        </pc:spChg>
        <pc:spChg chg="del">
          <ac:chgData name="Rana Ghosh" userId="c72f97854d718ddd" providerId="LiveId" clId="{9B1E1702-75D8-4EE6-BC32-36368EB6A960}" dt="2023-04-22T07:23:15.559" v="3238"/>
          <ac:spMkLst>
            <pc:docMk/>
            <pc:sldMk cId="2199891822" sldId="308"/>
            <ac:spMk id="7" creationId="{1CF1AAE4-D0BC-430F-A613-7BBAAECA0C2D}"/>
          </ac:spMkLst>
        </pc:spChg>
        <pc:spChg chg="add">
          <ac:chgData name="Rana Ghosh" userId="c72f97854d718ddd" providerId="LiveId" clId="{9B1E1702-75D8-4EE6-BC32-36368EB6A960}" dt="2023-04-22T07:23:22.865" v="3245" actId="26606"/>
          <ac:spMkLst>
            <pc:docMk/>
            <pc:sldMk cId="2199891822" sldId="308"/>
            <ac:spMk id="8" creationId="{C5176844-69C3-4F79-BE38-EA5BDDF4FEA4}"/>
          </ac:spMkLst>
        </pc:spChg>
        <pc:spChg chg="del">
          <ac:chgData name="Rana Ghosh" userId="c72f97854d718ddd" providerId="LiveId" clId="{9B1E1702-75D8-4EE6-BC32-36368EB6A960}" dt="2023-04-22T07:23:15.559" v="3238"/>
          <ac:spMkLst>
            <pc:docMk/>
            <pc:sldMk cId="2199891822" sldId="308"/>
            <ac:spMk id="9" creationId="{A101E513-AF74-4E9D-A31F-99664250722D}"/>
          </ac:spMkLst>
        </pc:spChg>
        <pc:spChg chg="add">
          <ac:chgData name="Rana Ghosh" userId="c72f97854d718ddd" providerId="LiveId" clId="{9B1E1702-75D8-4EE6-BC32-36368EB6A960}" dt="2023-04-22T07:23:22.865" v="3245" actId="26606"/>
          <ac:spMkLst>
            <pc:docMk/>
            <pc:sldMk cId="2199891822" sldId="308"/>
            <ac:spMk id="10" creationId="{1CF1AAE4-D0BC-430F-A613-7BBAAECA0C2D}"/>
          </ac:spMkLst>
        </pc:spChg>
        <pc:spChg chg="add">
          <ac:chgData name="Rana Ghosh" userId="c72f97854d718ddd" providerId="LiveId" clId="{9B1E1702-75D8-4EE6-BC32-36368EB6A960}" dt="2023-04-22T07:23:22.865" v="3245" actId="26606"/>
          <ac:spMkLst>
            <pc:docMk/>
            <pc:sldMk cId="2199891822" sldId="308"/>
            <ac:spMk id="12" creationId="{A101E513-AF74-4E9D-A31F-99664250722D}"/>
          </ac:spMkLst>
        </pc:spChg>
        <pc:picChg chg="add mod">
          <ac:chgData name="Rana Ghosh" userId="c72f97854d718ddd" providerId="LiveId" clId="{9B1E1702-75D8-4EE6-BC32-36368EB6A960}" dt="2023-04-22T07:24:31.235" v="3252" actId="1076"/>
          <ac:picMkLst>
            <pc:docMk/>
            <pc:sldMk cId="2199891822" sldId="308"/>
            <ac:picMk id="5" creationId="{5D6C24C5-9A30-A218-1C21-9830D114038F}"/>
          </ac:picMkLst>
        </pc:picChg>
      </pc:sldChg>
      <pc:sldChg chg="addSp delSp modSp add mod setBg delDesignElem">
        <pc:chgData name="Rana Ghosh" userId="c72f97854d718ddd" providerId="LiveId" clId="{9B1E1702-75D8-4EE6-BC32-36368EB6A960}" dt="2023-04-22T07:24:49.339" v="3254" actId="1076"/>
        <pc:sldMkLst>
          <pc:docMk/>
          <pc:sldMk cId="2677063813" sldId="309"/>
        </pc:sldMkLst>
        <pc:spChg chg="del">
          <ac:chgData name="Rana Ghosh" userId="c72f97854d718ddd" providerId="LiveId" clId="{9B1E1702-75D8-4EE6-BC32-36368EB6A960}" dt="2023-04-22T07:23:15.815" v="3240"/>
          <ac:spMkLst>
            <pc:docMk/>
            <pc:sldMk cId="2677063813" sldId="309"/>
            <ac:spMk id="6" creationId="{C5176844-69C3-4F79-BE38-EA5BDDF4FEA4}"/>
          </ac:spMkLst>
        </pc:spChg>
        <pc:spChg chg="del">
          <ac:chgData name="Rana Ghosh" userId="c72f97854d718ddd" providerId="LiveId" clId="{9B1E1702-75D8-4EE6-BC32-36368EB6A960}" dt="2023-04-22T07:23:15.815" v="3240"/>
          <ac:spMkLst>
            <pc:docMk/>
            <pc:sldMk cId="2677063813" sldId="309"/>
            <ac:spMk id="7" creationId="{1CF1AAE4-D0BC-430F-A613-7BBAAECA0C2D}"/>
          </ac:spMkLst>
        </pc:spChg>
        <pc:spChg chg="add">
          <ac:chgData name="Rana Ghosh" userId="c72f97854d718ddd" providerId="LiveId" clId="{9B1E1702-75D8-4EE6-BC32-36368EB6A960}" dt="2023-04-22T07:23:25.824" v="3246" actId="26606"/>
          <ac:spMkLst>
            <pc:docMk/>
            <pc:sldMk cId="2677063813" sldId="309"/>
            <ac:spMk id="8" creationId="{C5176844-69C3-4F79-BE38-EA5BDDF4FEA4}"/>
          </ac:spMkLst>
        </pc:spChg>
        <pc:spChg chg="del">
          <ac:chgData name="Rana Ghosh" userId="c72f97854d718ddd" providerId="LiveId" clId="{9B1E1702-75D8-4EE6-BC32-36368EB6A960}" dt="2023-04-22T07:23:15.815" v="3240"/>
          <ac:spMkLst>
            <pc:docMk/>
            <pc:sldMk cId="2677063813" sldId="309"/>
            <ac:spMk id="9" creationId="{A101E513-AF74-4E9D-A31F-99664250722D}"/>
          </ac:spMkLst>
        </pc:spChg>
        <pc:spChg chg="add">
          <ac:chgData name="Rana Ghosh" userId="c72f97854d718ddd" providerId="LiveId" clId="{9B1E1702-75D8-4EE6-BC32-36368EB6A960}" dt="2023-04-22T07:23:25.824" v="3246" actId="26606"/>
          <ac:spMkLst>
            <pc:docMk/>
            <pc:sldMk cId="2677063813" sldId="309"/>
            <ac:spMk id="10" creationId="{1CF1AAE4-D0BC-430F-A613-7BBAAECA0C2D}"/>
          </ac:spMkLst>
        </pc:spChg>
        <pc:spChg chg="add">
          <ac:chgData name="Rana Ghosh" userId="c72f97854d718ddd" providerId="LiveId" clId="{9B1E1702-75D8-4EE6-BC32-36368EB6A960}" dt="2023-04-22T07:23:25.824" v="3246" actId="26606"/>
          <ac:spMkLst>
            <pc:docMk/>
            <pc:sldMk cId="2677063813" sldId="309"/>
            <ac:spMk id="12" creationId="{A101E513-AF74-4E9D-A31F-99664250722D}"/>
          </ac:spMkLst>
        </pc:spChg>
        <pc:picChg chg="add mod">
          <ac:chgData name="Rana Ghosh" userId="c72f97854d718ddd" providerId="LiveId" clId="{9B1E1702-75D8-4EE6-BC32-36368EB6A960}" dt="2023-04-22T07:24:49.339" v="3254" actId="1076"/>
          <ac:picMkLst>
            <pc:docMk/>
            <pc:sldMk cId="2677063813" sldId="309"/>
            <ac:picMk id="5" creationId="{3DE4EA84-0939-233B-84BF-6E82C336C777}"/>
          </ac:picMkLst>
        </pc:picChg>
      </pc:sldChg>
      <pc:sldChg chg="addSp delSp modSp add mod setBg delDesignElem">
        <pc:chgData name="Rana Ghosh" userId="c72f97854d718ddd" providerId="LiveId" clId="{9B1E1702-75D8-4EE6-BC32-36368EB6A960}" dt="2023-04-22T07:29:14.449" v="3519" actId="27636"/>
        <pc:sldMkLst>
          <pc:docMk/>
          <pc:sldMk cId="1671496681" sldId="310"/>
        </pc:sldMkLst>
        <pc:spChg chg="mod">
          <ac:chgData name="Rana Ghosh" userId="c72f97854d718ddd" providerId="LiveId" clId="{9B1E1702-75D8-4EE6-BC32-36368EB6A960}" dt="2023-04-22T07:29:07.307" v="3517" actId="26606"/>
          <ac:spMkLst>
            <pc:docMk/>
            <pc:sldMk cId="1671496681" sldId="310"/>
            <ac:spMk id="2" creationId="{C738032F-F136-1B4A-5277-C3D79820F62B}"/>
          </ac:spMkLst>
        </pc:spChg>
        <pc:spChg chg="mod">
          <ac:chgData name="Rana Ghosh" userId="c72f97854d718ddd" providerId="LiveId" clId="{9B1E1702-75D8-4EE6-BC32-36368EB6A960}" dt="2023-04-22T07:29:14.449" v="3519" actId="27636"/>
          <ac:spMkLst>
            <pc:docMk/>
            <pc:sldMk cId="1671496681" sldId="310"/>
            <ac:spMk id="3" creationId="{DA3D81B7-2A98-0B53-0066-3C043B5100B4}"/>
          </ac:spMkLst>
        </pc:spChg>
        <pc:spChg chg="del">
          <ac:chgData name="Rana Ghosh" userId="c72f97854d718ddd" providerId="LiveId" clId="{9B1E1702-75D8-4EE6-BC32-36368EB6A960}" dt="2023-04-22T07:23:16.024" v="3242"/>
          <ac:spMkLst>
            <pc:docMk/>
            <pc:sldMk cId="1671496681" sldId="310"/>
            <ac:spMk id="6" creationId="{C5176844-69C3-4F79-BE38-EA5BDDF4FEA4}"/>
          </ac:spMkLst>
        </pc:spChg>
        <pc:spChg chg="del">
          <ac:chgData name="Rana Ghosh" userId="c72f97854d718ddd" providerId="LiveId" clId="{9B1E1702-75D8-4EE6-BC32-36368EB6A960}" dt="2023-04-22T07:23:16.024" v="3242"/>
          <ac:spMkLst>
            <pc:docMk/>
            <pc:sldMk cId="1671496681" sldId="310"/>
            <ac:spMk id="7" creationId="{1CF1AAE4-D0BC-430F-A613-7BBAAECA0C2D}"/>
          </ac:spMkLst>
        </pc:spChg>
        <pc:spChg chg="add del">
          <ac:chgData name="Rana Ghosh" userId="c72f97854d718ddd" providerId="LiveId" clId="{9B1E1702-75D8-4EE6-BC32-36368EB6A960}" dt="2023-04-22T07:29:07.307" v="3517" actId="26606"/>
          <ac:spMkLst>
            <pc:docMk/>
            <pc:sldMk cId="1671496681" sldId="310"/>
            <ac:spMk id="8" creationId="{C5176844-69C3-4F79-BE38-EA5BDDF4FEA4}"/>
          </ac:spMkLst>
        </pc:spChg>
        <pc:spChg chg="del">
          <ac:chgData name="Rana Ghosh" userId="c72f97854d718ddd" providerId="LiveId" clId="{9B1E1702-75D8-4EE6-BC32-36368EB6A960}" dt="2023-04-22T07:23:16.024" v="3242"/>
          <ac:spMkLst>
            <pc:docMk/>
            <pc:sldMk cId="1671496681" sldId="310"/>
            <ac:spMk id="9" creationId="{A101E513-AF74-4E9D-A31F-99664250722D}"/>
          </ac:spMkLst>
        </pc:spChg>
        <pc:spChg chg="add del">
          <ac:chgData name="Rana Ghosh" userId="c72f97854d718ddd" providerId="LiveId" clId="{9B1E1702-75D8-4EE6-BC32-36368EB6A960}" dt="2023-04-22T07:29:07.307" v="3517" actId="26606"/>
          <ac:spMkLst>
            <pc:docMk/>
            <pc:sldMk cId="1671496681" sldId="310"/>
            <ac:spMk id="10" creationId="{1CF1AAE4-D0BC-430F-A613-7BBAAECA0C2D}"/>
          </ac:spMkLst>
        </pc:spChg>
        <pc:spChg chg="add del">
          <ac:chgData name="Rana Ghosh" userId="c72f97854d718ddd" providerId="LiveId" clId="{9B1E1702-75D8-4EE6-BC32-36368EB6A960}" dt="2023-04-22T07:29:07.307" v="3517" actId="26606"/>
          <ac:spMkLst>
            <pc:docMk/>
            <pc:sldMk cId="1671496681" sldId="310"/>
            <ac:spMk id="12" creationId="{A101E513-AF74-4E9D-A31F-99664250722D}"/>
          </ac:spMkLst>
        </pc:spChg>
        <pc:spChg chg="add">
          <ac:chgData name="Rana Ghosh" userId="c72f97854d718ddd" providerId="LiveId" clId="{9B1E1702-75D8-4EE6-BC32-36368EB6A960}" dt="2023-04-22T07:29:07.307" v="3517" actId="26606"/>
          <ac:spMkLst>
            <pc:docMk/>
            <pc:sldMk cId="1671496681" sldId="310"/>
            <ac:spMk id="17" creationId="{C5176844-69C3-4F79-BE38-EA5BDDF4FEA4}"/>
          </ac:spMkLst>
        </pc:spChg>
        <pc:spChg chg="add">
          <ac:chgData name="Rana Ghosh" userId="c72f97854d718ddd" providerId="LiveId" clId="{9B1E1702-75D8-4EE6-BC32-36368EB6A960}" dt="2023-04-22T07:29:07.307" v="3517" actId="26606"/>
          <ac:spMkLst>
            <pc:docMk/>
            <pc:sldMk cId="1671496681" sldId="310"/>
            <ac:spMk id="19" creationId="{41113FF5-9B84-4A89-BF52-EA3C7E01AA3B}"/>
          </ac:spMkLst>
        </pc:spChg>
        <pc:spChg chg="add">
          <ac:chgData name="Rana Ghosh" userId="c72f97854d718ddd" providerId="LiveId" clId="{9B1E1702-75D8-4EE6-BC32-36368EB6A960}" dt="2023-04-22T07:29:07.307" v="3517" actId="26606"/>
          <ac:spMkLst>
            <pc:docMk/>
            <pc:sldMk cId="1671496681" sldId="310"/>
            <ac:spMk id="21" creationId="{A101E513-AF74-4E9D-A31F-99664250722D}"/>
          </ac:spMkLst>
        </pc:spChg>
        <pc:picChg chg="add mod">
          <ac:chgData name="Rana Ghosh" userId="c72f97854d718ddd" providerId="LiveId" clId="{9B1E1702-75D8-4EE6-BC32-36368EB6A960}" dt="2023-04-22T07:29:07.307" v="3517" actId="26606"/>
          <ac:picMkLst>
            <pc:docMk/>
            <pc:sldMk cId="1671496681" sldId="310"/>
            <ac:picMk id="5" creationId="{36458F7B-000E-AB16-9576-36E5AC693EA7}"/>
          </ac:picMkLst>
        </pc:picChg>
      </pc:sldChg>
      <pc:sldChg chg="addSp delSp modSp add mod setBg delDesignElem">
        <pc:chgData name="Rana Ghosh" userId="c72f97854d718ddd" providerId="LiveId" clId="{9B1E1702-75D8-4EE6-BC32-36368EB6A960}" dt="2023-04-22T16:22:27.683" v="5418" actId="1076"/>
        <pc:sldMkLst>
          <pc:docMk/>
          <pc:sldMk cId="751117073" sldId="311"/>
        </pc:sldMkLst>
        <pc:spChg chg="mod">
          <ac:chgData name="Rana Ghosh" userId="c72f97854d718ddd" providerId="LiveId" clId="{9B1E1702-75D8-4EE6-BC32-36368EB6A960}" dt="2023-04-22T16:22:12.995" v="5412" actId="1076"/>
          <ac:spMkLst>
            <pc:docMk/>
            <pc:sldMk cId="751117073" sldId="311"/>
            <ac:spMk id="2" creationId="{C738032F-F136-1B4A-5277-C3D79820F62B}"/>
          </ac:spMkLst>
        </pc:spChg>
        <pc:spChg chg="mod ord">
          <ac:chgData name="Rana Ghosh" userId="c72f97854d718ddd" providerId="LiveId" clId="{9B1E1702-75D8-4EE6-BC32-36368EB6A960}" dt="2023-04-22T16:22:18.052" v="5414" actId="1076"/>
          <ac:spMkLst>
            <pc:docMk/>
            <pc:sldMk cId="751117073" sldId="311"/>
            <ac:spMk id="3" creationId="{DA3D81B7-2A98-0B53-0066-3C043B5100B4}"/>
          </ac:spMkLst>
        </pc:spChg>
        <pc:spChg chg="del">
          <ac:chgData name="Rana Ghosh" userId="c72f97854d718ddd" providerId="LiveId" clId="{9B1E1702-75D8-4EE6-BC32-36368EB6A960}" dt="2023-04-22T07:23:16.207" v="3244"/>
          <ac:spMkLst>
            <pc:docMk/>
            <pc:sldMk cId="751117073" sldId="311"/>
            <ac:spMk id="6" creationId="{C5176844-69C3-4F79-BE38-EA5BDDF4FEA4}"/>
          </ac:spMkLst>
        </pc:spChg>
        <pc:spChg chg="del">
          <ac:chgData name="Rana Ghosh" userId="c72f97854d718ddd" providerId="LiveId" clId="{9B1E1702-75D8-4EE6-BC32-36368EB6A960}" dt="2023-04-22T07:23:16.207" v="3244"/>
          <ac:spMkLst>
            <pc:docMk/>
            <pc:sldMk cId="751117073" sldId="311"/>
            <ac:spMk id="7" creationId="{1CF1AAE4-D0BC-430F-A613-7BBAAECA0C2D}"/>
          </ac:spMkLst>
        </pc:spChg>
        <pc:spChg chg="add del">
          <ac:chgData name="Rana Ghosh" userId="c72f97854d718ddd" providerId="LiveId" clId="{9B1E1702-75D8-4EE6-BC32-36368EB6A960}" dt="2023-04-22T08:39:18.819" v="3593" actId="26606"/>
          <ac:spMkLst>
            <pc:docMk/>
            <pc:sldMk cId="751117073" sldId="311"/>
            <ac:spMk id="8" creationId="{C5176844-69C3-4F79-BE38-EA5BDDF4FEA4}"/>
          </ac:spMkLst>
        </pc:spChg>
        <pc:spChg chg="del">
          <ac:chgData name="Rana Ghosh" userId="c72f97854d718ddd" providerId="LiveId" clId="{9B1E1702-75D8-4EE6-BC32-36368EB6A960}" dt="2023-04-22T07:23:16.207" v="3244"/>
          <ac:spMkLst>
            <pc:docMk/>
            <pc:sldMk cId="751117073" sldId="311"/>
            <ac:spMk id="9" creationId="{A101E513-AF74-4E9D-A31F-99664250722D}"/>
          </ac:spMkLst>
        </pc:spChg>
        <pc:spChg chg="add del">
          <ac:chgData name="Rana Ghosh" userId="c72f97854d718ddd" providerId="LiveId" clId="{9B1E1702-75D8-4EE6-BC32-36368EB6A960}" dt="2023-04-22T08:39:18.819" v="3593" actId="26606"/>
          <ac:spMkLst>
            <pc:docMk/>
            <pc:sldMk cId="751117073" sldId="311"/>
            <ac:spMk id="10" creationId="{1CF1AAE4-D0BC-430F-A613-7BBAAECA0C2D}"/>
          </ac:spMkLst>
        </pc:spChg>
        <pc:spChg chg="add del">
          <ac:chgData name="Rana Ghosh" userId="c72f97854d718ddd" providerId="LiveId" clId="{9B1E1702-75D8-4EE6-BC32-36368EB6A960}" dt="2023-04-22T08:39:18.819" v="3593" actId="26606"/>
          <ac:spMkLst>
            <pc:docMk/>
            <pc:sldMk cId="751117073" sldId="311"/>
            <ac:spMk id="12" creationId="{A101E513-AF74-4E9D-A31F-99664250722D}"/>
          </ac:spMkLst>
        </pc:spChg>
        <pc:spChg chg="add del">
          <ac:chgData name="Rana Ghosh" userId="c72f97854d718ddd" providerId="LiveId" clId="{9B1E1702-75D8-4EE6-BC32-36368EB6A960}" dt="2023-04-22T16:21:44.710" v="5405" actId="26606"/>
          <ac:spMkLst>
            <pc:docMk/>
            <pc:sldMk cId="751117073" sldId="311"/>
            <ac:spMk id="19" creationId="{C5176844-69C3-4F79-BE38-EA5BDDF4FEA4}"/>
          </ac:spMkLst>
        </pc:spChg>
        <pc:spChg chg="add del">
          <ac:chgData name="Rana Ghosh" userId="c72f97854d718ddd" providerId="LiveId" clId="{9B1E1702-75D8-4EE6-BC32-36368EB6A960}" dt="2023-04-22T16:21:44.710" v="5405" actId="26606"/>
          <ac:spMkLst>
            <pc:docMk/>
            <pc:sldMk cId="751117073" sldId="311"/>
            <ac:spMk id="21" creationId="{41113FF5-9B84-4A89-BF52-EA3C7E01AA3B}"/>
          </ac:spMkLst>
        </pc:spChg>
        <pc:spChg chg="add del">
          <ac:chgData name="Rana Ghosh" userId="c72f97854d718ddd" providerId="LiveId" clId="{9B1E1702-75D8-4EE6-BC32-36368EB6A960}" dt="2023-04-22T16:21:44.710" v="5405" actId="26606"/>
          <ac:spMkLst>
            <pc:docMk/>
            <pc:sldMk cId="751117073" sldId="311"/>
            <ac:spMk id="23" creationId="{A101E513-AF74-4E9D-A31F-99664250722D}"/>
          </ac:spMkLst>
        </pc:spChg>
        <pc:spChg chg="add del">
          <ac:chgData name="Rana Ghosh" userId="c72f97854d718ddd" providerId="LiveId" clId="{9B1E1702-75D8-4EE6-BC32-36368EB6A960}" dt="2023-04-22T16:21:59.349" v="5406" actId="26606"/>
          <ac:spMkLst>
            <pc:docMk/>
            <pc:sldMk cId="751117073" sldId="311"/>
            <ac:spMk id="28" creationId="{DD4C4B28-6B4B-4445-8535-F516D74E4AA9}"/>
          </ac:spMkLst>
        </pc:spChg>
        <pc:spChg chg="add del">
          <ac:chgData name="Rana Ghosh" userId="c72f97854d718ddd" providerId="LiveId" clId="{9B1E1702-75D8-4EE6-BC32-36368EB6A960}" dt="2023-04-22T16:21:59.349" v="5406" actId="26606"/>
          <ac:spMkLst>
            <pc:docMk/>
            <pc:sldMk cId="751117073" sldId="311"/>
            <ac:spMk id="32" creationId="{55B419A7-F817-4767-8CCB-FB0E189C4ACD}"/>
          </ac:spMkLst>
        </pc:spChg>
        <pc:spChg chg="add del">
          <ac:chgData name="Rana Ghosh" userId="c72f97854d718ddd" providerId="LiveId" clId="{9B1E1702-75D8-4EE6-BC32-36368EB6A960}" dt="2023-04-22T16:21:59.349" v="5406" actId="26606"/>
          <ac:spMkLst>
            <pc:docMk/>
            <pc:sldMk cId="751117073" sldId="311"/>
            <ac:spMk id="36" creationId="{14E6C90C-CD90-4BB5-801E-8D3A78D1CD34}"/>
          </ac:spMkLst>
        </pc:spChg>
        <pc:spChg chg="add del">
          <ac:chgData name="Rana Ghosh" userId="c72f97854d718ddd" providerId="LiveId" clId="{9B1E1702-75D8-4EE6-BC32-36368EB6A960}" dt="2023-04-22T16:21:59.349" v="5406" actId="26606"/>
          <ac:spMkLst>
            <pc:docMk/>
            <pc:sldMk cId="751117073" sldId="311"/>
            <ac:spMk id="38" creationId="{7021D92D-08FF-45A6-9109-AC9462C7E8E3}"/>
          </ac:spMkLst>
        </pc:spChg>
        <pc:spChg chg="add del">
          <ac:chgData name="Rana Ghosh" userId="c72f97854d718ddd" providerId="LiveId" clId="{9B1E1702-75D8-4EE6-BC32-36368EB6A960}" dt="2023-04-22T16:21:59.349" v="5406" actId="26606"/>
          <ac:spMkLst>
            <pc:docMk/>
            <pc:sldMk cId="751117073" sldId="311"/>
            <ac:spMk id="40" creationId="{953A1D16-EC21-44F3-9549-37D461F638E3}"/>
          </ac:spMkLst>
        </pc:spChg>
        <pc:spChg chg="add">
          <ac:chgData name="Rana Ghosh" userId="c72f97854d718ddd" providerId="LiveId" clId="{9B1E1702-75D8-4EE6-BC32-36368EB6A960}" dt="2023-04-22T16:21:59.349" v="5406" actId="26606"/>
          <ac:spMkLst>
            <pc:docMk/>
            <pc:sldMk cId="751117073" sldId="311"/>
            <ac:spMk id="45" creationId="{C5176844-69C3-4F79-BE38-EA5BDDF4FEA4}"/>
          </ac:spMkLst>
        </pc:spChg>
        <pc:spChg chg="add">
          <ac:chgData name="Rana Ghosh" userId="c72f97854d718ddd" providerId="LiveId" clId="{9B1E1702-75D8-4EE6-BC32-36368EB6A960}" dt="2023-04-22T16:21:59.349" v="5406" actId="26606"/>
          <ac:spMkLst>
            <pc:docMk/>
            <pc:sldMk cId="751117073" sldId="311"/>
            <ac:spMk id="47" creationId="{03D8E7A6-96DE-4FB2-8FD2-BD932932305F}"/>
          </ac:spMkLst>
        </pc:spChg>
        <pc:spChg chg="add">
          <ac:chgData name="Rana Ghosh" userId="c72f97854d718ddd" providerId="LiveId" clId="{9B1E1702-75D8-4EE6-BC32-36368EB6A960}" dt="2023-04-22T16:21:59.349" v="5406" actId="26606"/>
          <ac:spMkLst>
            <pc:docMk/>
            <pc:sldMk cId="751117073" sldId="311"/>
            <ac:spMk id="49" creationId="{650CC524-E264-4656-9CE5-A93555C99786}"/>
          </ac:spMkLst>
        </pc:spChg>
        <pc:spChg chg="add">
          <ac:chgData name="Rana Ghosh" userId="c72f97854d718ddd" providerId="LiveId" clId="{9B1E1702-75D8-4EE6-BC32-36368EB6A960}" dt="2023-04-22T16:21:59.349" v="5406" actId="26606"/>
          <ac:spMkLst>
            <pc:docMk/>
            <pc:sldMk cId="751117073" sldId="311"/>
            <ac:spMk id="53" creationId="{A101E513-AF74-4E9D-A31F-99664250722D}"/>
          </ac:spMkLst>
        </pc:spChg>
        <pc:picChg chg="add mod">
          <ac:chgData name="Rana Ghosh" userId="c72f97854d718ddd" providerId="LiveId" clId="{9B1E1702-75D8-4EE6-BC32-36368EB6A960}" dt="2023-04-22T16:22:27.683" v="5418" actId="1076"/>
          <ac:picMkLst>
            <pc:docMk/>
            <pc:sldMk cId="751117073" sldId="311"/>
            <ac:picMk id="5" creationId="{6807F919-4E0B-14CB-7A36-3BFEA0DD8EFD}"/>
          </ac:picMkLst>
        </pc:picChg>
        <pc:picChg chg="add mod">
          <ac:chgData name="Rana Ghosh" userId="c72f97854d718ddd" providerId="LiveId" clId="{9B1E1702-75D8-4EE6-BC32-36368EB6A960}" dt="2023-04-22T16:22:22.924" v="5416" actId="1076"/>
          <ac:picMkLst>
            <pc:docMk/>
            <pc:sldMk cId="751117073" sldId="311"/>
            <ac:picMk id="13" creationId="{B8BD92D6-1CBE-697E-81A0-58825A17DE34}"/>
          </ac:picMkLst>
        </pc:picChg>
        <pc:picChg chg="add del">
          <ac:chgData name="Rana Ghosh" userId="c72f97854d718ddd" providerId="LiveId" clId="{9B1E1702-75D8-4EE6-BC32-36368EB6A960}" dt="2023-04-22T08:39:20.900" v="3594" actId="478"/>
          <ac:picMkLst>
            <pc:docMk/>
            <pc:sldMk cId="751117073" sldId="311"/>
            <ac:picMk id="16" creationId="{8BBF0F77-A2DC-E6C3-3010-80F8BF1A99A0}"/>
          </ac:picMkLst>
        </pc:picChg>
        <pc:cxnChg chg="add del">
          <ac:chgData name="Rana Ghosh" userId="c72f97854d718ddd" providerId="LiveId" clId="{9B1E1702-75D8-4EE6-BC32-36368EB6A960}" dt="2023-04-22T16:21:59.349" v="5406" actId="26606"/>
          <ac:cxnSpMkLst>
            <pc:docMk/>
            <pc:sldMk cId="751117073" sldId="311"/>
            <ac:cxnSpMk id="30" creationId="{0CB1C732-7193-4253-8746-850D090A6B4E}"/>
          </ac:cxnSpMkLst>
        </pc:cxnChg>
        <pc:cxnChg chg="add del">
          <ac:chgData name="Rana Ghosh" userId="c72f97854d718ddd" providerId="LiveId" clId="{9B1E1702-75D8-4EE6-BC32-36368EB6A960}" dt="2023-04-22T16:21:59.349" v="5406" actId="26606"/>
          <ac:cxnSpMkLst>
            <pc:docMk/>
            <pc:sldMk cId="751117073" sldId="311"/>
            <ac:cxnSpMk id="34" creationId="{D81E42A3-743C-4C15-9DA8-93AA9AEBFB17}"/>
          </ac:cxnSpMkLst>
        </pc:cxnChg>
        <pc:cxnChg chg="add">
          <ac:chgData name="Rana Ghosh" userId="c72f97854d718ddd" providerId="LiveId" clId="{9B1E1702-75D8-4EE6-BC32-36368EB6A960}" dt="2023-04-22T16:21:59.349" v="5406" actId="26606"/>
          <ac:cxnSpMkLst>
            <pc:docMk/>
            <pc:sldMk cId="751117073" sldId="311"/>
            <ac:cxnSpMk id="51" creationId="{DF96FA98-52E5-4AA7-98B9-BE6200CF014D}"/>
          </ac:cxnSpMkLst>
        </pc:cxnChg>
      </pc:sldChg>
      <pc:sldChg chg="addSp delSp modSp add mod setBg delDesignElem">
        <pc:chgData name="Rana Ghosh" userId="c72f97854d718ddd" providerId="LiveId" clId="{9B1E1702-75D8-4EE6-BC32-36368EB6A960}" dt="2023-04-22T16:23:22.755" v="5432" actId="12"/>
        <pc:sldMkLst>
          <pc:docMk/>
          <pc:sldMk cId="2282154496" sldId="312"/>
        </pc:sldMkLst>
        <pc:spChg chg="mod">
          <ac:chgData name="Rana Ghosh" userId="c72f97854d718ddd" providerId="LiveId" clId="{9B1E1702-75D8-4EE6-BC32-36368EB6A960}" dt="2023-04-22T08:50:13.259" v="3719" actId="20577"/>
          <ac:spMkLst>
            <pc:docMk/>
            <pc:sldMk cId="2282154496" sldId="312"/>
            <ac:spMk id="2" creationId="{C738032F-F136-1B4A-5277-C3D79820F62B}"/>
          </ac:spMkLst>
        </pc:spChg>
        <pc:spChg chg="add mod">
          <ac:chgData name="Rana Ghosh" userId="c72f97854d718ddd" providerId="LiveId" clId="{9B1E1702-75D8-4EE6-BC32-36368EB6A960}" dt="2023-04-22T16:23:22.755" v="5432" actId="12"/>
          <ac:spMkLst>
            <pc:docMk/>
            <pc:sldMk cId="2282154496" sldId="312"/>
            <ac:spMk id="4" creationId="{AF4FF934-BE3B-034A-1EE9-4E8448D609A7}"/>
          </ac:spMkLst>
        </pc:spChg>
        <pc:spChg chg="add">
          <ac:chgData name="Rana Ghosh" userId="c72f97854d718ddd" providerId="LiveId" clId="{9B1E1702-75D8-4EE6-BC32-36368EB6A960}" dt="2023-04-22T08:40:47.706" v="3604" actId="26606"/>
          <ac:spMkLst>
            <pc:docMk/>
            <pc:sldMk cId="2282154496" sldId="312"/>
            <ac:spMk id="10" creationId="{C5176844-69C3-4F79-BE38-EA5BDDF4FEA4}"/>
          </ac:spMkLst>
        </pc:spChg>
        <pc:spChg chg="add">
          <ac:chgData name="Rana Ghosh" userId="c72f97854d718ddd" providerId="LiveId" clId="{9B1E1702-75D8-4EE6-BC32-36368EB6A960}" dt="2023-04-22T08:40:47.706" v="3604" actId="26606"/>
          <ac:spMkLst>
            <pc:docMk/>
            <pc:sldMk cId="2282154496" sldId="312"/>
            <ac:spMk id="12" creationId="{41113FF5-9B84-4A89-BF52-EA3C7E01AA3B}"/>
          </ac:spMkLst>
        </pc:spChg>
        <pc:spChg chg="add">
          <ac:chgData name="Rana Ghosh" userId="c72f97854d718ddd" providerId="LiveId" clId="{9B1E1702-75D8-4EE6-BC32-36368EB6A960}" dt="2023-04-22T08:40:47.706" v="3604" actId="26606"/>
          <ac:spMkLst>
            <pc:docMk/>
            <pc:sldMk cId="2282154496" sldId="312"/>
            <ac:spMk id="14" creationId="{A101E513-AF74-4E9D-A31F-99664250722D}"/>
          </ac:spMkLst>
        </pc:spChg>
        <pc:spChg chg="del">
          <ac:chgData name="Rana Ghosh" userId="c72f97854d718ddd" providerId="LiveId" clId="{9B1E1702-75D8-4EE6-BC32-36368EB6A960}" dt="2023-04-22T08:40:40.098" v="3601"/>
          <ac:spMkLst>
            <pc:docMk/>
            <pc:sldMk cId="2282154496" sldId="312"/>
            <ac:spMk id="19" creationId="{C5176844-69C3-4F79-BE38-EA5BDDF4FEA4}"/>
          </ac:spMkLst>
        </pc:spChg>
        <pc:spChg chg="del">
          <ac:chgData name="Rana Ghosh" userId="c72f97854d718ddd" providerId="LiveId" clId="{9B1E1702-75D8-4EE6-BC32-36368EB6A960}" dt="2023-04-22T08:40:40.098" v="3601"/>
          <ac:spMkLst>
            <pc:docMk/>
            <pc:sldMk cId="2282154496" sldId="312"/>
            <ac:spMk id="21" creationId="{41113FF5-9B84-4A89-BF52-EA3C7E01AA3B}"/>
          </ac:spMkLst>
        </pc:spChg>
        <pc:spChg chg="del">
          <ac:chgData name="Rana Ghosh" userId="c72f97854d718ddd" providerId="LiveId" clId="{9B1E1702-75D8-4EE6-BC32-36368EB6A960}" dt="2023-04-22T08:40:40.098" v="3601"/>
          <ac:spMkLst>
            <pc:docMk/>
            <pc:sldMk cId="2282154496" sldId="312"/>
            <ac:spMk id="23" creationId="{A101E513-AF74-4E9D-A31F-99664250722D}"/>
          </ac:spMkLst>
        </pc:spChg>
        <pc:picChg chg="del">
          <ac:chgData name="Rana Ghosh" userId="c72f97854d718ddd" providerId="LiveId" clId="{9B1E1702-75D8-4EE6-BC32-36368EB6A960}" dt="2023-04-22T08:40:44.643" v="3603" actId="478"/>
          <ac:picMkLst>
            <pc:docMk/>
            <pc:sldMk cId="2282154496" sldId="312"/>
            <ac:picMk id="5" creationId="{6807F919-4E0B-14CB-7A36-3BFEA0DD8EFD}"/>
          </ac:picMkLst>
        </pc:picChg>
        <pc:picChg chg="add mod">
          <ac:chgData name="Rana Ghosh" userId="c72f97854d718ddd" providerId="LiveId" clId="{9B1E1702-75D8-4EE6-BC32-36368EB6A960}" dt="2023-04-22T16:11:54.635" v="5080" actId="1076"/>
          <ac:picMkLst>
            <pc:docMk/>
            <pc:sldMk cId="2282154496" sldId="312"/>
            <ac:picMk id="6" creationId="{38DE2BC5-B530-3D10-DEB7-E657BDCCF575}"/>
          </ac:picMkLst>
        </pc:picChg>
        <pc:picChg chg="add del">
          <ac:chgData name="Rana Ghosh" userId="c72f97854d718ddd" providerId="LiveId" clId="{9B1E1702-75D8-4EE6-BC32-36368EB6A960}" dt="2023-04-22T08:40:50.676" v="3605" actId="478"/>
          <ac:picMkLst>
            <pc:docMk/>
            <pc:sldMk cId="2282154496" sldId="312"/>
            <ac:picMk id="7" creationId="{ED523795-1EFC-5FE2-3DAA-0639547A3B4B}"/>
          </ac:picMkLst>
        </pc:picChg>
        <pc:picChg chg="add mod">
          <ac:chgData name="Rana Ghosh" userId="c72f97854d718ddd" providerId="LiveId" clId="{9B1E1702-75D8-4EE6-BC32-36368EB6A960}" dt="2023-04-22T16:11:56.524" v="5081" actId="1076"/>
          <ac:picMkLst>
            <pc:docMk/>
            <pc:sldMk cId="2282154496" sldId="312"/>
            <ac:picMk id="9" creationId="{3F03601F-27A1-72F2-0E7B-C4D5199538CC}"/>
          </ac:picMkLst>
        </pc:picChg>
        <pc:picChg chg="del">
          <ac:chgData name="Rana Ghosh" userId="c72f97854d718ddd" providerId="LiveId" clId="{9B1E1702-75D8-4EE6-BC32-36368EB6A960}" dt="2023-04-22T08:40:42.803" v="3602" actId="478"/>
          <ac:picMkLst>
            <pc:docMk/>
            <pc:sldMk cId="2282154496" sldId="312"/>
            <ac:picMk id="13" creationId="{B8BD92D6-1CBE-697E-81A0-58825A17DE34}"/>
          </ac:picMkLst>
        </pc:picChg>
      </pc:sldChg>
      <pc:sldChg chg="addSp delSp modSp add mod setBg delDesignElem">
        <pc:chgData name="Rana Ghosh" userId="c72f97854d718ddd" providerId="LiveId" clId="{9B1E1702-75D8-4EE6-BC32-36368EB6A960}" dt="2023-04-22T16:23:53.761" v="5440" actId="20577"/>
        <pc:sldMkLst>
          <pc:docMk/>
          <pc:sldMk cId="1086340681" sldId="313"/>
        </pc:sldMkLst>
        <pc:spChg chg="mod">
          <ac:chgData name="Rana Ghosh" userId="c72f97854d718ddd" providerId="LiveId" clId="{9B1E1702-75D8-4EE6-BC32-36368EB6A960}" dt="2023-04-22T08:50:10.084" v="3717" actId="20577"/>
          <ac:spMkLst>
            <pc:docMk/>
            <pc:sldMk cId="1086340681" sldId="313"/>
            <ac:spMk id="2" creationId="{C738032F-F136-1B4A-5277-C3D79820F62B}"/>
          </ac:spMkLst>
        </pc:spChg>
        <pc:spChg chg="add mod">
          <ac:chgData name="Rana Ghosh" userId="c72f97854d718ddd" providerId="LiveId" clId="{9B1E1702-75D8-4EE6-BC32-36368EB6A960}" dt="2023-04-22T16:23:53.761" v="5440" actId="20577"/>
          <ac:spMkLst>
            <pc:docMk/>
            <pc:sldMk cId="1086340681" sldId="313"/>
            <ac:spMk id="4" creationId="{DEE22BAC-B4AD-7768-7E19-5B10DCA2877C}"/>
          </ac:spMkLst>
        </pc:spChg>
        <pc:spChg chg="add">
          <ac:chgData name="Rana Ghosh" userId="c72f97854d718ddd" providerId="LiveId" clId="{9B1E1702-75D8-4EE6-BC32-36368EB6A960}" dt="2023-04-22T08:41:11.319" v="3629" actId="26606"/>
          <ac:spMkLst>
            <pc:docMk/>
            <pc:sldMk cId="1086340681" sldId="313"/>
            <ac:spMk id="5" creationId="{C5176844-69C3-4F79-BE38-EA5BDDF4FEA4}"/>
          </ac:spMkLst>
        </pc:spChg>
        <pc:spChg chg="add">
          <ac:chgData name="Rana Ghosh" userId="c72f97854d718ddd" providerId="LiveId" clId="{9B1E1702-75D8-4EE6-BC32-36368EB6A960}" dt="2023-04-22T08:41:11.319" v="3629" actId="26606"/>
          <ac:spMkLst>
            <pc:docMk/>
            <pc:sldMk cId="1086340681" sldId="313"/>
            <ac:spMk id="6" creationId="{41113FF5-9B84-4A89-BF52-EA3C7E01AA3B}"/>
          </ac:spMkLst>
        </pc:spChg>
        <pc:spChg chg="add">
          <ac:chgData name="Rana Ghosh" userId="c72f97854d718ddd" providerId="LiveId" clId="{9B1E1702-75D8-4EE6-BC32-36368EB6A960}" dt="2023-04-22T08:41:11.319" v="3629" actId="26606"/>
          <ac:spMkLst>
            <pc:docMk/>
            <pc:sldMk cId="1086340681" sldId="313"/>
            <ac:spMk id="8" creationId="{A101E513-AF74-4E9D-A31F-99664250722D}"/>
          </ac:spMkLst>
        </pc:spChg>
        <pc:spChg chg="del">
          <ac:chgData name="Rana Ghosh" userId="c72f97854d718ddd" providerId="LiveId" clId="{9B1E1702-75D8-4EE6-BC32-36368EB6A960}" dt="2023-04-22T08:41:03.948" v="3608"/>
          <ac:spMkLst>
            <pc:docMk/>
            <pc:sldMk cId="1086340681" sldId="313"/>
            <ac:spMk id="10" creationId="{C5176844-69C3-4F79-BE38-EA5BDDF4FEA4}"/>
          </ac:spMkLst>
        </pc:spChg>
        <pc:spChg chg="del">
          <ac:chgData name="Rana Ghosh" userId="c72f97854d718ddd" providerId="LiveId" clId="{9B1E1702-75D8-4EE6-BC32-36368EB6A960}" dt="2023-04-22T08:41:03.948" v="3608"/>
          <ac:spMkLst>
            <pc:docMk/>
            <pc:sldMk cId="1086340681" sldId="313"/>
            <ac:spMk id="12" creationId="{41113FF5-9B84-4A89-BF52-EA3C7E01AA3B}"/>
          </ac:spMkLst>
        </pc:spChg>
        <pc:spChg chg="del">
          <ac:chgData name="Rana Ghosh" userId="c72f97854d718ddd" providerId="LiveId" clId="{9B1E1702-75D8-4EE6-BC32-36368EB6A960}" dt="2023-04-22T08:41:03.948" v="3608"/>
          <ac:spMkLst>
            <pc:docMk/>
            <pc:sldMk cId="1086340681" sldId="313"/>
            <ac:spMk id="14" creationId="{A101E513-AF74-4E9D-A31F-99664250722D}"/>
          </ac:spMkLst>
        </pc:spChg>
        <pc:picChg chg="add del">
          <ac:chgData name="Rana Ghosh" userId="c72f97854d718ddd" providerId="LiveId" clId="{9B1E1702-75D8-4EE6-BC32-36368EB6A960}" dt="2023-04-22T08:41:50.291" v="3640" actId="478"/>
          <ac:picMkLst>
            <pc:docMk/>
            <pc:sldMk cId="1086340681" sldId="313"/>
            <ac:picMk id="7" creationId="{8DB769F0-33FF-98A1-89B0-64767A0AA270}"/>
          </ac:picMkLst>
        </pc:picChg>
        <pc:picChg chg="add mod">
          <ac:chgData name="Rana Ghosh" userId="c72f97854d718ddd" providerId="LiveId" clId="{9B1E1702-75D8-4EE6-BC32-36368EB6A960}" dt="2023-04-22T16:12:00.836" v="5082" actId="1076"/>
          <ac:picMkLst>
            <pc:docMk/>
            <pc:sldMk cId="1086340681" sldId="313"/>
            <ac:picMk id="9" creationId="{51324917-66AD-6810-5743-5B9FFB94F483}"/>
          </ac:picMkLst>
        </pc:picChg>
        <pc:picChg chg="add mod">
          <ac:chgData name="Rana Ghosh" userId="c72f97854d718ddd" providerId="LiveId" clId="{9B1E1702-75D8-4EE6-BC32-36368EB6A960}" dt="2023-04-22T16:12:03.499" v="5083" actId="1076"/>
          <ac:picMkLst>
            <pc:docMk/>
            <pc:sldMk cId="1086340681" sldId="313"/>
            <ac:picMk id="13" creationId="{BF37F383-5422-CF7A-6C84-90637C4A0D7F}"/>
          </ac:picMkLst>
        </pc:picChg>
      </pc:sldChg>
      <pc:sldChg chg="addSp delSp modSp add mod setBg delDesignElem">
        <pc:chgData name="Rana Ghosh" userId="c72f97854d718ddd" providerId="LiveId" clId="{9B1E1702-75D8-4EE6-BC32-36368EB6A960}" dt="2023-04-22T16:24:32.248" v="5446" actId="12"/>
        <pc:sldMkLst>
          <pc:docMk/>
          <pc:sldMk cId="2390676214" sldId="314"/>
        </pc:sldMkLst>
        <pc:spChg chg="mod">
          <ac:chgData name="Rana Ghosh" userId="c72f97854d718ddd" providerId="LiveId" clId="{9B1E1702-75D8-4EE6-BC32-36368EB6A960}" dt="2023-04-22T08:50:06.195" v="3715" actId="20577"/>
          <ac:spMkLst>
            <pc:docMk/>
            <pc:sldMk cId="2390676214" sldId="314"/>
            <ac:spMk id="2" creationId="{C738032F-F136-1B4A-5277-C3D79820F62B}"/>
          </ac:spMkLst>
        </pc:spChg>
        <pc:spChg chg="mod">
          <ac:chgData name="Rana Ghosh" userId="c72f97854d718ddd" providerId="LiveId" clId="{9B1E1702-75D8-4EE6-BC32-36368EB6A960}" dt="2023-04-22T08:41:18.026" v="3630" actId="26606"/>
          <ac:spMkLst>
            <pc:docMk/>
            <pc:sldMk cId="2390676214" sldId="314"/>
            <ac:spMk id="3" creationId="{DA3D81B7-2A98-0B53-0066-3C043B5100B4}"/>
          </ac:spMkLst>
        </pc:spChg>
        <pc:spChg chg="add mod">
          <ac:chgData name="Rana Ghosh" userId="c72f97854d718ddd" providerId="LiveId" clId="{9B1E1702-75D8-4EE6-BC32-36368EB6A960}" dt="2023-04-22T16:24:32.248" v="5446" actId="12"/>
          <ac:spMkLst>
            <pc:docMk/>
            <pc:sldMk cId="2390676214" sldId="314"/>
            <ac:spMk id="4" creationId="{E8998AA8-52D0-5083-27A9-A489942D8E19}"/>
          </ac:spMkLst>
        </pc:spChg>
        <pc:spChg chg="add">
          <ac:chgData name="Rana Ghosh" userId="c72f97854d718ddd" providerId="LiveId" clId="{9B1E1702-75D8-4EE6-BC32-36368EB6A960}" dt="2023-04-22T08:41:18.026" v="3630" actId="26606"/>
          <ac:spMkLst>
            <pc:docMk/>
            <pc:sldMk cId="2390676214" sldId="314"/>
            <ac:spMk id="5" creationId="{1CF1AAE4-D0BC-430F-A613-7BBAAECA0C2D}"/>
          </ac:spMkLst>
        </pc:spChg>
        <pc:spChg chg="add">
          <ac:chgData name="Rana Ghosh" userId="c72f97854d718ddd" providerId="LiveId" clId="{9B1E1702-75D8-4EE6-BC32-36368EB6A960}" dt="2023-04-22T08:41:18.026" v="3630" actId="26606"/>
          <ac:spMkLst>
            <pc:docMk/>
            <pc:sldMk cId="2390676214" sldId="314"/>
            <ac:spMk id="6" creationId="{A101E513-AF74-4E9D-A31F-99664250722D}"/>
          </ac:spMkLst>
        </pc:spChg>
        <pc:spChg chg="add">
          <ac:chgData name="Rana Ghosh" userId="c72f97854d718ddd" providerId="LiveId" clId="{9B1E1702-75D8-4EE6-BC32-36368EB6A960}" dt="2023-04-22T08:41:18.026" v="3630" actId="26606"/>
          <ac:spMkLst>
            <pc:docMk/>
            <pc:sldMk cId="2390676214" sldId="314"/>
            <ac:spMk id="8" creationId="{C5176844-69C3-4F79-BE38-EA5BDDF4FEA4}"/>
          </ac:spMkLst>
        </pc:spChg>
        <pc:spChg chg="del">
          <ac:chgData name="Rana Ghosh" userId="c72f97854d718ddd" providerId="LiveId" clId="{9B1E1702-75D8-4EE6-BC32-36368EB6A960}" dt="2023-04-22T08:41:04.260" v="3610"/>
          <ac:spMkLst>
            <pc:docMk/>
            <pc:sldMk cId="2390676214" sldId="314"/>
            <ac:spMk id="10" creationId="{C5176844-69C3-4F79-BE38-EA5BDDF4FEA4}"/>
          </ac:spMkLst>
        </pc:spChg>
        <pc:spChg chg="del">
          <ac:chgData name="Rana Ghosh" userId="c72f97854d718ddd" providerId="LiveId" clId="{9B1E1702-75D8-4EE6-BC32-36368EB6A960}" dt="2023-04-22T08:41:04.260" v="3610"/>
          <ac:spMkLst>
            <pc:docMk/>
            <pc:sldMk cId="2390676214" sldId="314"/>
            <ac:spMk id="12" creationId="{41113FF5-9B84-4A89-BF52-EA3C7E01AA3B}"/>
          </ac:spMkLst>
        </pc:spChg>
        <pc:spChg chg="del">
          <ac:chgData name="Rana Ghosh" userId="c72f97854d718ddd" providerId="LiveId" clId="{9B1E1702-75D8-4EE6-BC32-36368EB6A960}" dt="2023-04-22T08:41:04.260" v="3610"/>
          <ac:spMkLst>
            <pc:docMk/>
            <pc:sldMk cId="2390676214" sldId="314"/>
            <ac:spMk id="14" creationId="{A101E513-AF74-4E9D-A31F-99664250722D}"/>
          </ac:spMkLst>
        </pc:spChg>
        <pc:picChg chg="add mod">
          <ac:chgData name="Rana Ghosh" userId="c72f97854d718ddd" providerId="LiveId" clId="{9B1E1702-75D8-4EE6-BC32-36368EB6A960}" dt="2023-04-22T08:43:33.483" v="3648" actId="1076"/>
          <ac:picMkLst>
            <pc:docMk/>
            <pc:sldMk cId="2390676214" sldId="314"/>
            <ac:picMk id="7" creationId="{1AAD5013-3BEA-1462-7623-1AC1CB735472}"/>
          </ac:picMkLst>
        </pc:picChg>
        <pc:picChg chg="add mod">
          <ac:chgData name="Rana Ghosh" userId="c72f97854d718ddd" providerId="LiveId" clId="{9B1E1702-75D8-4EE6-BC32-36368EB6A960}" dt="2023-04-22T16:12:08.532" v="5084" actId="1076"/>
          <ac:picMkLst>
            <pc:docMk/>
            <pc:sldMk cId="2390676214" sldId="314"/>
            <ac:picMk id="11" creationId="{159E6482-D146-66F1-75F4-97A6008EAAEA}"/>
          </ac:picMkLst>
        </pc:picChg>
      </pc:sldChg>
      <pc:sldChg chg="addSp delSp modSp add mod setBg delDesignElem">
        <pc:chgData name="Rana Ghosh" userId="c72f97854d718ddd" providerId="LiveId" clId="{9B1E1702-75D8-4EE6-BC32-36368EB6A960}" dt="2023-04-22T16:25:05.397" v="5457" actId="12"/>
        <pc:sldMkLst>
          <pc:docMk/>
          <pc:sldMk cId="2889304967" sldId="315"/>
        </pc:sldMkLst>
        <pc:spChg chg="mod">
          <ac:chgData name="Rana Ghosh" userId="c72f97854d718ddd" providerId="LiveId" clId="{9B1E1702-75D8-4EE6-BC32-36368EB6A960}" dt="2023-04-22T08:50:02.682" v="3713" actId="20577"/>
          <ac:spMkLst>
            <pc:docMk/>
            <pc:sldMk cId="2889304967" sldId="315"/>
            <ac:spMk id="2" creationId="{C738032F-F136-1B4A-5277-C3D79820F62B}"/>
          </ac:spMkLst>
        </pc:spChg>
        <pc:spChg chg="mod">
          <ac:chgData name="Rana Ghosh" userId="c72f97854d718ddd" providerId="LiveId" clId="{9B1E1702-75D8-4EE6-BC32-36368EB6A960}" dt="2023-04-22T08:41:19.986" v="3631" actId="26606"/>
          <ac:spMkLst>
            <pc:docMk/>
            <pc:sldMk cId="2889304967" sldId="315"/>
            <ac:spMk id="3" creationId="{DA3D81B7-2A98-0B53-0066-3C043B5100B4}"/>
          </ac:spMkLst>
        </pc:spChg>
        <pc:spChg chg="add mod">
          <ac:chgData name="Rana Ghosh" userId="c72f97854d718ddd" providerId="LiveId" clId="{9B1E1702-75D8-4EE6-BC32-36368EB6A960}" dt="2023-04-22T16:25:05.397" v="5457" actId="12"/>
          <ac:spMkLst>
            <pc:docMk/>
            <pc:sldMk cId="2889304967" sldId="315"/>
            <ac:spMk id="4" creationId="{5489EE17-FBA0-6891-344B-21A198CE6DA6}"/>
          </ac:spMkLst>
        </pc:spChg>
        <pc:spChg chg="add">
          <ac:chgData name="Rana Ghosh" userId="c72f97854d718ddd" providerId="LiveId" clId="{9B1E1702-75D8-4EE6-BC32-36368EB6A960}" dt="2023-04-22T08:41:19.986" v="3631" actId="26606"/>
          <ac:spMkLst>
            <pc:docMk/>
            <pc:sldMk cId="2889304967" sldId="315"/>
            <ac:spMk id="5" creationId="{1CF1AAE4-D0BC-430F-A613-7BBAAECA0C2D}"/>
          </ac:spMkLst>
        </pc:spChg>
        <pc:spChg chg="add">
          <ac:chgData name="Rana Ghosh" userId="c72f97854d718ddd" providerId="LiveId" clId="{9B1E1702-75D8-4EE6-BC32-36368EB6A960}" dt="2023-04-22T08:41:19.986" v="3631" actId="26606"/>
          <ac:spMkLst>
            <pc:docMk/>
            <pc:sldMk cId="2889304967" sldId="315"/>
            <ac:spMk id="6" creationId="{A101E513-AF74-4E9D-A31F-99664250722D}"/>
          </ac:spMkLst>
        </pc:spChg>
        <pc:spChg chg="add">
          <ac:chgData name="Rana Ghosh" userId="c72f97854d718ddd" providerId="LiveId" clId="{9B1E1702-75D8-4EE6-BC32-36368EB6A960}" dt="2023-04-22T08:41:19.986" v="3631" actId="26606"/>
          <ac:spMkLst>
            <pc:docMk/>
            <pc:sldMk cId="2889304967" sldId="315"/>
            <ac:spMk id="8" creationId="{C5176844-69C3-4F79-BE38-EA5BDDF4FEA4}"/>
          </ac:spMkLst>
        </pc:spChg>
        <pc:spChg chg="del">
          <ac:chgData name="Rana Ghosh" userId="c72f97854d718ddd" providerId="LiveId" clId="{9B1E1702-75D8-4EE6-BC32-36368EB6A960}" dt="2023-04-22T08:41:04.502" v="3612"/>
          <ac:spMkLst>
            <pc:docMk/>
            <pc:sldMk cId="2889304967" sldId="315"/>
            <ac:spMk id="10" creationId="{C5176844-69C3-4F79-BE38-EA5BDDF4FEA4}"/>
          </ac:spMkLst>
        </pc:spChg>
        <pc:spChg chg="del">
          <ac:chgData name="Rana Ghosh" userId="c72f97854d718ddd" providerId="LiveId" clId="{9B1E1702-75D8-4EE6-BC32-36368EB6A960}" dt="2023-04-22T08:41:04.502" v="3612"/>
          <ac:spMkLst>
            <pc:docMk/>
            <pc:sldMk cId="2889304967" sldId="315"/>
            <ac:spMk id="12" creationId="{41113FF5-9B84-4A89-BF52-EA3C7E01AA3B}"/>
          </ac:spMkLst>
        </pc:spChg>
        <pc:spChg chg="del">
          <ac:chgData name="Rana Ghosh" userId="c72f97854d718ddd" providerId="LiveId" clId="{9B1E1702-75D8-4EE6-BC32-36368EB6A960}" dt="2023-04-22T08:41:04.502" v="3612"/>
          <ac:spMkLst>
            <pc:docMk/>
            <pc:sldMk cId="2889304967" sldId="315"/>
            <ac:spMk id="14" creationId="{A101E513-AF74-4E9D-A31F-99664250722D}"/>
          </ac:spMkLst>
        </pc:spChg>
        <pc:picChg chg="add mod">
          <ac:chgData name="Rana Ghosh" userId="c72f97854d718ddd" providerId="LiveId" clId="{9B1E1702-75D8-4EE6-BC32-36368EB6A960}" dt="2023-04-22T16:12:16.939" v="5087" actId="1076"/>
          <ac:picMkLst>
            <pc:docMk/>
            <pc:sldMk cId="2889304967" sldId="315"/>
            <ac:picMk id="7" creationId="{A4D60234-609C-F6D4-E10F-3954F8C96B92}"/>
          </ac:picMkLst>
        </pc:picChg>
        <pc:picChg chg="add mod">
          <ac:chgData name="Rana Ghosh" userId="c72f97854d718ddd" providerId="LiveId" clId="{9B1E1702-75D8-4EE6-BC32-36368EB6A960}" dt="2023-04-22T16:12:18.411" v="5088" actId="1076"/>
          <ac:picMkLst>
            <pc:docMk/>
            <pc:sldMk cId="2889304967" sldId="315"/>
            <ac:picMk id="11" creationId="{D952C629-D710-D425-22E3-3495121BEAFF}"/>
          </ac:picMkLst>
        </pc:picChg>
      </pc:sldChg>
      <pc:sldChg chg="addSp delSp modSp add mod setBg delDesignElem">
        <pc:chgData name="Rana Ghosh" userId="c72f97854d718ddd" providerId="LiveId" clId="{9B1E1702-75D8-4EE6-BC32-36368EB6A960}" dt="2023-04-22T16:25:44.253" v="5467" actId="20577"/>
        <pc:sldMkLst>
          <pc:docMk/>
          <pc:sldMk cId="2208199828" sldId="316"/>
        </pc:sldMkLst>
        <pc:spChg chg="mod">
          <ac:chgData name="Rana Ghosh" userId="c72f97854d718ddd" providerId="LiveId" clId="{9B1E1702-75D8-4EE6-BC32-36368EB6A960}" dt="2023-04-22T08:49:58.922" v="3711" actId="20577"/>
          <ac:spMkLst>
            <pc:docMk/>
            <pc:sldMk cId="2208199828" sldId="316"/>
            <ac:spMk id="2" creationId="{C738032F-F136-1B4A-5277-C3D79820F62B}"/>
          </ac:spMkLst>
        </pc:spChg>
        <pc:spChg chg="mod">
          <ac:chgData name="Rana Ghosh" userId="c72f97854d718ddd" providerId="LiveId" clId="{9B1E1702-75D8-4EE6-BC32-36368EB6A960}" dt="2023-04-22T08:41:22.011" v="3632" actId="26606"/>
          <ac:spMkLst>
            <pc:docMk/>
            <pc:sldMk cId="2208199828" sldId="316"/>
            <ac:spMk id="3" creationId="{DA3D81B7-2A98-0B53-0066-3C043B5100B4}"/>
          </ac:spMkLst>
        </pc:spChg>
        <pc:spChg chg="add mod">
          <ac:chgData name="Rana Ghosh" userId="c72f97854d718ddd" providerId="LiveId" clId="{9B1E1702-75D8-4EE6-BC32-36368EB6A960}" dt="2023-04-22T16:25:44.253" v="5467" actId="20577"/>
          <ac:spMkLst>
            <pc:docMk/>
            <pc:sldMk cId="2208199828" sldId="316"/>
            <ac:spMk id="4" creationId="{192113B4-8AF8-727C-1FDF-255CF698C6B2}"/>
          </ac:spMkLst>
        </pc:spChg>
        <pc:spChg chg="add">
          <ac:chgData name="Rana Ghosh" userId="c72f97854d718ddd" providerId="LiveId" clId="{9B1E1702-75D8-4EE6-BC32-36368EB6A960}" dt="2023-04-22T08:41:22.011" v="3632" actId="26606"/>
          <ac:spMkLst>
            <pc:docMk/>
            <pc:sldMk cId="2208199828" sldId="316"/>
            <ac:spMk id="5" creationId="{1CF1AAE4-D0BC-430F-A613-7BBAAECA0C2D}"/>
          </ac:spMkLst>
        </pc:spChg>
        <pc:spChg chg="add">
          <ac:chgData name="Rana Ghosh" userId="c72f97854d718ddd" providerId="LiveId" clId="{9B1E1702-75D8-4EE6-BC32-36368EB6A960}" dt="2023-04-22T08:41:22.011" v="3632" actId="26606"/>
          <ac:spMkLst>
            <pc:docMk/>
            <pc:sldMk cId="2208199828" sldId="316"/>
            <ac:spMk id="6" creationId="{A101E513-AF74-4E9D-A31F-99664250722D}"/>
          </ac:spMkLst>
        </pc:spChg>
        <pc:spChg chg="add">
          <ac:chgData name="Rana Ghosh" userId="c72f97854d718ddd" providerId="LiveId" clId="{9B1E1702-75D8-4EE6-BC32-36368EB6A960}" dt="2023-04-22T08:41:22.011" v="3632" actId="26606"/>
          <ac:spMkLst>
            <pc:docMk/>
            <pc:sldMk cId="2208199828" sldId="316"/>
            <ac:spMk id="8" creationId="{C5176844-69C3-4F79-BE38-EA5BDDF4FEA4}"/>
          </ac:spMkLst>
        </pc:spChg>
        <pc:spChg chg="del">
          <ac:chgData name="Rana Ghosh" userId="c72f97854d718ddd" providerId="LiveId" clId="{9B1E1702-75D8-4EE6-BC32-36368EB6A960}" dt="2023-04-22T08:41:04.677" v="3614"/>
          <ac:spMkLst>
            <pc:docMk/>
            <pc:sldMk cId="2208199828" sldId="316"/>
            <ac:spMk id="10" creationId="{C5176844-69C3-4F79-BE38-EA5BDDF4FEA4}"/>
          </ac:spMkLst>
        </pc:spChg>
        <pc:spChg chg="del">
          <ac:chgData name="Rana Ghosh" userId="c72f97854d718ddd" providerId="LiveId" clId="{9B1E1702-75D8-4EE6-BC32-36368EB6A960}" dt="2023-04-22T08:41:04.677" v="3614"/>
          <ac:spMkLst>
            <pc:docMk/>
            <pc:sldMk cId="2208199828" sldId="316"/>
            <ac:spMk id="12" creationId="{41113FF5-9B84-4A89-BF52-EA3C7E01AA3B}"/>
          </ac:spMkLst>
        </pc:spChg>
        <pc:spChg chg="del">
          <ac:chgData name="Rana Ghosh" userId="c72f97854d718ddd" providerId="LiveId" clId="{9B1E1702-75D8-4EE6-BC32-36368EB6A960}" dt="2023-04-22T08:41:04.677" v="3614"/>
          <ac:spMkLst>
            <pc:docMk/>
            <pc:sldMk cId="2208199828" sldId="316"/>
            <ac:spMk id="14" creationId="{A101E513-AF74-4E9D-A31F-99664250722D}"/>
          </ac:spMkLst>
        </pc:spChg>
        <pc:picChg chg="add mod">
          <ac:chgData name="Rana Ghosh" userId="c72f97854d718ddd" providerId="LiveId" clId="{9B1E1702-75D8-4EE6-BC32-36368EB6A960}" dt="2023-04-22T16:12:11.084" v="5085" actId="1076"/>
          <ac:picMkLst>
            <pc:docMk/>
            <pc:sldMk cId="2208199828" sldId="316"/>
            <ac:picMk id="7" creationId="{6F53F5A2-9AA6-98E4-EEFA-FA3D3ED9C758}"/>
          </ac:picMkLst>
        </pc:picChg>
        <pc:picChg chg="add mod">
          <ac:chgData name="Rana Ghosh" userId="c72f97854d718ddd" providerId="LiveId" clId="{9B1E1702-75D8-4EE6-BC32-36368EB6A960}" dt="2023-04-22T16:12:13.076" v="5086" actId="1076"/>
          <ac:picMkLst>
            <pc:docMk/>
            <pc:sldMk cId="2208199828" sldId="316"/>
            <ac:picMk id="11" creationId="{E453E700-87A4-895E-54BD-08B985E26AD1}"/>
          </ac:picMkLst>
        </pc:picChg>
      </pc:sldChg>
      <pc:sldChg chg="addSp delSp modSp add mod setBg delDesignElem">
        <pc:chgData name="Rana Ghosh" userId="c72f97854d718ddd" providerId="LiveId" clId="{9B1E1702-75D8-4EE6-BC32-36368EB6A960}" dt="2023-04-22T16:26:41.807" v="5517" actId="1076"/>
        <pc:sldMkLst>
          <pc:docMk/>
          <pc:sldMk cId="2029636911" sldId="317"/>
        </pc:sldMkLst>
        <pc:spChg chg="mod">
          <ac:chgData name="Rana Ghosh" userId="c72f97854d718ddd" providerId="LiveId" clId="{9B1E1702-75D8-4EE6-BC32-36368EB6A960}" dt="2023-04-22T08:41:23.810" v="3633" actId="26606"/>
          <ac:spMkLst>
            <pc:docMk/>
            <pc:sldMk cId="2029636911" sldId="317"/>
            <ac:spMk id="2" creationId="{C738032F-F136-1B4A-5277-C3D79820F62B}"/>
          </ac:spMkLst>
        </pc:spChg>
        <pc:spChg chg="mod">
          <ac:chgData name="Rana Ghosh" userId="c72f97854d718ddd" providerId="LiveId" clId="{9B1E1702-75D8-4EE6-BC32-36368EB6A960}" dt="2023-04-22T16:26:41.807" v="5517" actId="1076"/>
          <ac:spMkLst>
            <pc:docMk/>
            <pc:sldMk cId="2029636911" sldId="317"/>
            <ac:spMk id="3" creationId="{DA3D81B7-2A98-0B53-0066-3C043B5100B4}"/>
          </ac:spMkLst>
        </pc:spChg>
        <pc:spChg chg="add mod">
          <ac:chgData name="Rana Ghosh" userId="c72f97854d718ddd" providerId="LiveId" clId="{9B1E1702-75D8-4EE6-BC32-36368EB6A960}" dt="2023-04-22T16:26:41.387" v="5516" actId="1076"/>
          <ac:spMkLst>
            <pc:docMk/>
            <pc:sldMk cId="2029636911" sldId="317"/>
            <ac:spMk id="4" creationId="{3A2E2911-B4D7-380A-A724-5930B9001210}"/>
          </ac:spMkLst>
        </pc:spChg>
        <pc:spChg chg="add">
          <ac:chgData name="Rana Ghosh" userId="c72f97854d718ddd" providerId="LiveId" clId="{9B1E1702-75D8-4EE6-BC32-36368EB6A960}" dt="2023-04-22T08:41:23.810" v="3633" actId="26606"/>
          <ac:spMkLst>
            <pc:docMk/>
            <pc:sldMk cId="2029636911" sldId="317"/>
            <ac:spMk id="5" creationId="{1CF1AAE4-D0BC-430F-A613-7BBAAECA0C2D}"/>
          </ac:spMkLst>
        </pc:spChg>
        <pc:spChg chg="add">
          <ac:chgData name="Rana Ghosh" userId="c72f97854d718ddd" providerId="LiveId" clId="{9B1E1702-75D8-4EE6-BC32-36368EB6A960}" dt="2023-04-22T08:41:23.810" v="3633" actId="26606"/>
          <ac:spMkLst>
            <pc:docMk/>
            <pc:sldMk cId="2029636911" sldId="317"/>
            <ac:spMk id="6" creationId="{A101E513-AF74-4E9D-A31F-99664250722D}"/>
          </ac:spMkLst>
        </pc:spChg>
        <pc:spChg chg="add">
          <ac:chgData name="Rana Ghosh" userId="c72f97854d718ddd" providerId="LiveId" clId="{9B1E1702-75D8-4EE6-BC32-36368EB6A960}" dt="2023-04-22T08:41:23.810" v="3633" actId="26606"/>
          <ac:spMkLst>
            <pc:docMk/>
            <pc:sldMk cId="2029636911" sldId="317"/>
            <ac:spMk id="8" creationId="{C5176844-69C3-4F79-BE38-EA5BDDF4FEA4}"/>
          </ac:spMkLst>
        </pc:spChg>
        <pc:spChg chg="del">
          <ac:chgData name="Rana Ghosh" userId="c72f97854d718ddd" providerId="LiveId" clId="{9B1E1702-75D8-4EE6-BC32-36368EB6A960}" dt="2023-04-22T08:41:04.855" v="3616"/>
          <ac:spMkLst>
            <pc:docMk/>
            <pc:sldMk cId="2029636911" sldId="317"/>
            <ac:spMk id="10" creationId="{C5176844-69C3-4F79-BE38-EA5BDDF4FEA4}"/>
          </ac:spMkLst>
        </pc:spChg>
        <pc:spChg chg="del">
          <ac:chgData name="Rana Ghosh" userId="c72f97854d718ddd" providerId="LiveId" clId="{9B1E1702-75D8-4EE6-BC32-36368EB6A960}" dt="2023-04-22T08:41:04.855" v="3616"/>
          <ac:spMkLst>
            <pc:docMk/>
            <pc:sldMk cId="2029636911" sldId="317"/>
            <ac:spMk id="12" creationId="{41113FF5-9B84-4A89-BF52-EA3C7E01AA3B}"/>
          </ac:spMkLst>
        </pc:spChg>
        <pc:spChg chg="del">
          <ac:chgData name="Rana Ghosh" userId="c72f97854d718ddd" providerId="LiveId" clId="{9B1E1702-75D8-4EE6-BC32-36368EB6A960}" dt="2023-04-22T08:41:04.855" v="3616"/>
          <ac:spMkLst>
            <pc:docMk/>
            <pc:sldMk cId="2029636911" sldId="317"/>
            <ac:spMk id="14" creationId="{A101E513-AF74-4E9D-A31F-99664250722D}"/>
          </ac:spMkLst>
        </pc:spChg>
        <pc:picChg chg="add mod">
          <ac:chgData name="Rana Ghosh" userId="c72f97854d718ddd" providerId="LiveId" clId="{9B1E1702-75D8-4EE6-BC32-36368EB6A960}" dt="2023-04-22T08:45:27.731" v="3666" actId="1076"/>
          <ac:picMkLst>
            <pc:docMk/>
            <pc:sldMk cId="2029636911" sldId="317"/>
            <ac:picMk id="7" creationId="{F1E24242-B0AD-B62A-C427-3A2AE4F9898C}"/>
          </ac:picMkLst>
        </pc:picChg>
        <pc:picChg chg="add mod">
          <ac:chgData name="Rana Ghosh" userId="c72f97854d718ddd" providerId="LiveId" clId="{9B1E1702-75D8-4EE6-BC32-36368EB6A960}" dt="2023-04-22T08:45:26.203" v="3665" actId="1076"/>
          <ac:picMkLst>
            <pc:docMk/>
            <pc:sldMk cId="2029636911" sldId="317"/>
            <ac:picMk id="11" creationId="{E4099230-ABAF-F6AF-EBD8-D1DBAED0F011}"/>
          </ac:picMkLst>
        </pc:picChg>
      </pc:sldChg>
      <pc:sldChg chg="addSp delSp modSp add mod setBg delDesignElem">
        <pc:chgData name="Rana Ghosh" userId="c72f97854d718ddd" providerId="LiveId" clId="{9B1E1702-75D8-4EE6-BC32-36368EB6A960}" dt="2023-04-22T08:56:07.680" v="3833" actId="255"/>
        <pc:sldMkLst>
          <pc:docMk/>
          <pc:sldMk cId="1499563541" sldId="318"/>
        </pc:sldMkLst>
        <pc:spChg chg="mod">
          <ac:chgData name="Rana Ghosh" userId="c72f97854d718ddd" providerId="LiveId" clId="{9B1E1702-75D8-4EE6-BC32-36368EB6A960}" dt="2023-04-22T08:41:31.066" v="3634" actId="26606"/>
          <ac:spMkLst>
            <pc:docMk/>
            <pc:sldMk cId="1499563541" sldId="318"/>
            <ac:spMk id="2" creationId="{C738032F-F136-1B4A-5277-C3D79820F62B}"/>
          </ac:spMkLst>
        </pc:spChg>
        <pc:spChg chg="mod">
          <ac:chgData name="Rana Ghosh" userId="c72f97854d718ddd" providerId="LiveId" clId="{9B1E1702-75D8-4EE6-BC32-36368EB6A960}" dt="2023-04-22T08:41:31.066" v="3634" actId="26606"/>
          <ac:spMkLst>
            <pc:docMk/>
            <pc:sldMk cId="1499563541" sldId="318"/>
            <ac:spMk id="3" creationId="{DA3D81B7-2A98-0B53-0066-3C043B5100B4}"/>
          </ac:spMkLst>
        </pc:spChg>
        <pc:spChg chg="add">
          <ac:chgData name="Rana Ghosh" userId="c72f97854d718ddd" providerId="LiveId" clId="{9B1E1702-75D8-4EE6-BC32-36368EB6A960}" dt="2023-04-22T08:41:31.066" v="3634" actId="26606"/>
          <ac:spMkLst>
            <pc:docMk/>
            <pc:sldMk cId="1499563541" sldId="318"/>
            <ac:spMk id="5" creationId="{1CF1AAE4-D0BC-430F-A613-7BBAAECA0C2D}"/>
          </ac:spMkLst>
        </pc:spChg>
        <pc:spChg chg="add">
          <ac:chgData name="Rana Ghosh" userId="c72f97854d718ddd" providerId="LiveId" clId="{9B1E1702-75D8-4EE6-BC32-36368EB6A960}" dt="2023-04-22T08:41:31.066" v="3634" actId="26606"/>
          <ac:spMkLst>
            <pc:docMk/>
            <pc:sldMk cId="1499563541" sldId="318"/>
            <ac:spMk id="6" creationId="{A101E513-AF74-4E9D-A31F-99664250722D}"/>
          </ac:spMkLst>
        </pc:spChg>
        <pc:spChg chg="add">
          <ac:chgData name="Rana Ghosh" userId="c72f97854d718ddd" providerId="LiveId" clId="{9B1E1702-75D8-4EE6-BC32-36368EB6A960}" dt="2023-04-22T08:41:31.066" v="3634" actId="26606"/>
          <ac:spMkLst>
            <pc:docMk/>
            <pc:sldMk cId="1499563541" sldId="318"/>
            <ac:spMk id="8" creationId="{C5176844-69C3-4F79-BE38-EA5BDDF4FEA4}"/>
          </ac:spMkLst>
        </pc:spChg>
        <pc:spChg chg="del">
          <ac:chgData name="Rana Ghosh" userId="c72f97854d718ddd" providerId="LiveId" clId="{9B1E1702-75D8-4EE6-BC32-36368EB6A960}" dt="2023-04-22T08:41:05.285" v="3618"/>
          <ac:spMkLst>
            <pc:docMk/>
            <pc:sldMk cId="1499563541" sldId="318"/>
            <ac:spMk id="10" creationId="{C5176844-69C3-4F79-BE38-EA5BDDF4FEA4}"/>
          </ac:spMkLst>
        </pc:spChg>
        <pc:spChg chg="del">
          <ac:chgData name="Rana Ghosh" userId="c72f97854d718ddd" providerId="LiveId" clId="{9B1E1702-75D8-4EE6-BC32-36368EB6A960}" dt="2023-04-22T08:41:05.285" v="3618"/>
          <ac:spMkLst>
            <pc:docMk/>
            <pc:sldMk cId="1499563541" sldId="318"/>
            <ac:spMk id="12" creationId="{41113FF5-9B84-4A89-BF52-EA3C7E01AA3B}"/>
          </ac:spMkLst>
        </pc:spChg>
        <pc:spChg chg="add mod">
          <ac:chgData name="Rana Ghosh" userId="c72f97854d718ddd" providerId="LiveId" clId="{9B1E1702-75D8-4EE6-BC32-36368EB6A960}" dt="2023-04-22T08:56:07.680" v="3833" actId="255"/>
          <ac:spMkLst>
            <pc:docMk/>
            <pc:sldMk cId="1499563541" sldId="318"/>
            <ac:spMk id="13" creationId="{061D35DB-C3AE-E14D-04C7-DC25E795205E}"/>
          </ac:spMkLst>
        </pc:spChg>
        <pc:spChg chg="del">
          <ac:chgData name="Rana Ghosh" userId="c72f97854d718ddd" providerId="LiveId" clId="{9B1E1702-75D8-4EE6-BC32-36368EB6A960}" dt="2023-04-22T08:41:05.285" v="3618"/>
          <ac:spMkLst>
            <pc:docMk/>
            <pc:sldMk cId="1499563541" sldId="318"/>
            <ac:spMk id="14" creationId="{A101E513-AF74-4E9D-A31F-99664250722D}"/>
          </ac:spMkLst>
        </pc:spChg>
        <pc:picChg chg="add mod">
          <ac:chgData name="Rana Ghosh" userId="c72f97854d718ddd" providerId="LiveId" clId="{9B1E1702-75D8-4EE6-BC32-36368EB6A960}" dt="2023-04-22T08:45:43.379" v="3668" actId="1076"/>
          <ac:picMkLst>
            <pc:docMk/>
            <pc:sldMk cId="1499563541" sldId="318"/>
            <ac:picMk id="7" creationId="{FD7A61FE-7258-2080-48FC-D073B179D78D}"/>
          </ac:picMkLst>
        </pc:picChg>
        <pc:picChg chg="add mod">
          <ac:chgData name="Rana Ghosh" userId="c72f97854d718ddd" providerId="LiveId" clId="{9B1E1702-75D8-4EE6-BC32-36368EB6A960}" dt="2023-04-22T08:53:08.827" v="3740" actId="1076"/>
          <ac:picMkLst>
            <pc:docMk/>
            <pc:sldMk cId="1499563541" sldId="318"/>
            <ac:picMk id="11" creationId="{A9D43AB8-2DA0-9380-FFCB-22F29BE542AE}"/>
          </ac:picMkLst>
        </pc:picChg>
      </pc:sldChg>
      <pc:sldChg chg="addSp delSp modSp add mod setBg delDesignElem">
        <pc:chgData name="Rana Ghosh" userId="c72f97854d718ddd" providerId="LiveId" clId="{9B1E1702-75D8-4EE6-BC32-36368EB6A960}" dt="2023-04-22T16:28:56.795" v="5542" actId="1076"/>
        <pc:sldMkLst>
          <pc:docMk/>
          <pc:sldMk cId="4194588112" sldId="319"/>
        </pc:sldMkLst>
        <pc:spChg chg="mod">
          <ac:chgData name="Rana Ghosh" userId="c72f97854d718ddd" providerId="LiveId" clId="{9B1E1702-75D8-4EE6-BC32-36368EB6A960}" dt="2023-04-22T08:57:09.635" v="3845" actId="1076"/>
          <ac:spMkLst>
            <pc:docMk/>
            <pc:sldMk cId="4194588112" sldId="319"/>
            <ac:spMk id="2" creationId="{C738032F-F136-1B4A-5277-C3D79820F62B}"/>
          </ac:spMkLst>
        </pc:spChg>
        <pc:spChg chg="mod">
          <ac:chgData name="Rana Ghosh" userId="c72f97854d718ddd" providerId="LiveId" clId="{9B1E1702-75D8-4EE6-BC32-36368EB6A960}" dt="2023-04-22T08:47:34.424" v="3677" actId="26606"/>
          <ac:spMkLst>
            <pc:docMk/>
            <pc:sldMk cId="4194588112" sldId="319"/>
            <ac:spMk id="3" creationId="{DA3D81B7-2A98-0B53-0066-3C043B5100B4}"/>
          </ac:spMkLst>
        </pc:spChg>
        <pc:spChg chg="add del mod">
          <ac:chgData name="Rana Ghosh" userId="c72f97854d718ddd" providerId="LiveId" clId="{9B1E1702-75D8-4EE6-BC32-36368EB6A960}" dt="2023-04-22T08:57:04.331" v="3844" actId="478"/>
          <ac:spMkLst>
            <pc:docMk/>
            <pc:sldMk cId="4194588112" sldId="319"/>
            <ac:spMk id="4" creationId="{591842D6-2D76-182A-8F85-63F832B2B3F2}"/>
          </ac:spMkLst>
        </pc:spChg>
        <pc:spChg chg="add mod">
          <ac:chgData name="Rana Ghosh" userId="c72f97854d718ddd" providerId="LiveId" clId="{9B1E1702-75D8-4EE6-BC32-36368EB6A960}" dt="2023-04-22T16:28:33.500" v="5538" actId="1076"/>
          <ac:spMkLst>
            <pc:docMk/>
            <pc:sldMk cId="4194588112" sldId="319"/>
            <ac:spMk id="4" creationId="{AB0D4480-7037-32A2-CD10-CD5F3EAD7351}"/>
          </ac:spMkLst>
        </pc:spChg>
        <pc:spChg chg="add del">
          <ac:chgData name="Rana Ghosh" userId="c72f97854d718ddd" providerId="LiveId" clId="{9B1E1702-75D8-4EE6-BC32-36368EB6A960}" dt="2023-04-22T08:47:34.427" v="3678" actId="26606"/>
          <ac:spMkLst>
            <pc:docMk/>
            <pc:sldMk cId="4194588112" sldId="319"/>
            <ac:spMk id="5" creationId="{1CF1AAE4-D0BC-430F-A613-7BBAAECA0C2D}"/>
          </ac:spMkLst>
        </pc:spChg>
        <pc:spChg chg="add del">
          <ac:chgData name="Rana Ghosh" userId="c72f97854d718ddd" providerId="LiveId" clId="{9B1E1702-75D8-4EE6-BC32-36368EB6A960}" dt="2023-04-22T08:47:34.427" v="3678" actId="26606"/>
          <ac:spMkLst>
            <pc:docMk/>
            <pc:sldMk cId="4194588112" sldId="319"/>
            <ac:spMk id="6" creationId="{A101E513-AF74-4E9D-A31F-99664250722D}"/>
          </ac:spMkLst>
        </pc:spChg>
        <pc:spChg chg="add del">
          <ac:chgData name="Rana Ghosh" userId="c72f97854d718ddd" providerId="LiveId" clId="{9B1E1702-75D8-4EE6-BC32-36368EB6A960}" dt="2023-04-22T08:47:34.427" v="3678" actId="26606"/>
          <ac:spMkLst>
            <pc:docMk/>
            <pc:sldMk cId="4194588112" sldId="319"/>
            <ac:spMk id="8" creationId="{C5176844-69C3-4F79-BE38-EA5BDDF4FEA4}"/>
          </ac:spMkLst>
        </pc:spChg>
        <pc:spChg chg="del">
          <ac:chgData name="Rana Ghosh" userId="c72f97854d718ddd" providerId="LiveId" clId="{9B1E1702-75D8-4EE6-BC32-36368EB6A960}" dt="2023-04-22T08:41:05.469" v="3620"/>
          <ac:spMkLst>
            <pc:docMk/>
            <pc:sldMk cId="4194588112" sldId="319"/>
            <ac:spMk id="10" creationId="{C5176844-69C3-4F79-BE38-EA5BDDF4FEA4}"/>
          </ac:spMkLst>
        </pc:spChg>
        <pc:spChg chg="del">
          <ac:chgData name="Rana Ghosh" userId="c72f97854d718ddd" providerId="LiveId" clId="{9B1E1702-75D8-4EE6-BC32-36368EB6A960}" dt="2023-04-22T08:41:05.469" v="3620"/>
          <ac:spMkLst>
            <pc:docMk/>
            <pc:sldMk cId="4194588112" sldId="319"/>
            <ac:spMk id="12" creationId="{41113FF5-9B84-4A89-BF52-EA3C7E01AA3B}"/>
          </ac:spMkLst>
        </pc:spChg>
        <pc:spChg chg="add del">
          <ac:chgData name="Rana Ghosh" userId="c72f97854d718ddd" providerId="LiveId" clId="{9B1E1702-75D8-4EE6-BC32-36368EB6A960}" dt="2023-04-22T08:47:32.767" v="3675" actId="26606"/>
          <ac:spMkLst>
            <pc:docMk/>
            <pc:sldMk cId="4194588112" sldId="319"/>
            <ac:spMk id="13" creationId="{C5176844-69C3-4F79-BE38-EA5BDDF4FEA4}"/>
          </ac:spMkLst>
        </pc:spChg>
        <pc:spChg chg="del">
          <ac:chgData name="Rana Ghosh" userId="c72f97854d718ddd" providerId="LiveId" clId="{9B1E1702-75D8-4EE6-BC32-36368EB6A960}" dt="2023-04-22T08:41:05.469" v="3620"/>
          <ac:spMkLst>
            <pc:docMk/>
            <pc:sldMk cId="4194588112" sldId="319"/>
            <ac:spMk id="14" creationId="{A101E513-AF74-4E9D-A31F-99664250722D}"/>
          </ac:spMkLst>
        </pc:spChg>
        <pc:spChg chg="add del">
          <ac:chgData name="Rana Ghosh" userId="c72f97854d718ddd" providerId="LiveId" clId="{9B1E1702-75D8-4EE6-BC32-36368EB6A960}" dt="2023-04-22T08:47:32.767" v="3675" actId="26606"/>
          <ac:spMkLst>
            <pc:docMk/>
            <pc:sldMk cId="4194588112" sldId="319"/>
            <ac:spMk id="15" creationId="{1CF1AAE4-D0BC-430F-A613-7BBAAECA0C2D}"/>
          </ac:spMkLst>
        </pc:spChg>
        <pc:spChg chg="add del">
          <ac:chgData name="Rana Ghosh" userId="c72f97854d718ddd" providerId="LiveId" clId="{9B1E1702-75D8-4EE6-BC32-36368EB6A960}" dt="2023-04-22T08:47:32.767" v="3675" actId="26606"/>
          <ac:spMkLst>
            <pc:docMk/>
            <pc:sldMk cId="4194588112" sldId="319"/>
            <ac:spMk id="17" creationId="{A101E513-AF74-4E9D-A31F-99664250722D}"/>
          </ac:spMkLst>
        </pc:spChg>
        <pc:spChg chg="add del">
          <ac:chgData name="Rana Ghosh" userId="c72f97854d718ddd" providerId="LiveId" clId="{9B1E1702-75D8-4EE6-BC32-36368EB6A960}" dt="2023-04-22T08:47:34.424" v="3677" actId="26606"/>
          <ac:spMkLst>
            <pc:docMk/>
            <pc:sldMk cId="4194588112" sldId="319"/>
            <ac:spMk id="19" creationId="{C5176844-69C3-4F79-BE38-EA5BDDF4FEA4}"/>
          </ac:spMkLst>
        </pc:spChg>
        <pc:spChg chg="add del">
          <ac:chgData name="Rana Ghosh" userId="c72f97854d718ddd" providerId="LiveId" clId="{9B1E1702-75D8-4EE6-BC32-36368EB6A960}" dt="2023-04-22T08:47:34.424" v="3677" actId="26606"/>
          <ac:spMkLst>
            <pc:docMk/>
            <pc:sldMk cId="4194588112" sldId="319"/>
            <ac:spMk id="20" creationId="{5315DA55-0C0D-4292-B5CC-A920CF369018}"/>
          </ac:spMkLst>
        </pc:spChg>
        <pc:spChg chg="add del">
          <ac:chgData name="Rana Ghosh" userId="c72f97854d718ddd" providerId="LiveId" clId="{9B1E1702-75D8-4EE6-BC32-36368EB6A960}" dt="2023-04-22T08:47:34.424" v="3677" actId="26606"/>
          <ac:spMkLst>
            <pc:docMk/>
            <pc:sldMk cId="4194588112" sldId="319"/>
            <ac:spMk id="21" creationId="{A101E513-AF74-4E9D-A31F-99664250722D}"/>
          </ac:spMkLst>
        </pc:spChg>
        <pc:spChg chg="add del">
          <ac:chgData name="Rana Ghosh" userId="c72f97854d718ddd" providerId="LiveId" clId="{9B1E1702-75D8-4EE6-BC32-36368EB6A960}" dt="2023-04-22T08:50:50.251" v="3735" actId="26606"/>
          <ac:spMkLst>
            <pc:docMk/>
            <pc:sldMk cId="4194588112" sldId="319"/>
            <ac:spMk id="23" creationId="{C5176844-69C3-4F79-BE38-EA5BDDF4FEA4}"/>
          </ac:spMkLst>
        </pc:spChg>
        <pc:spChg chg="add del">
          <ac:chgData name="Rana Ghosh" userId="c72f97854d718ddd" providerId="LiveId" clId="{9B1E1702-75D8-4EE6-BC32-36368EB6A960}" dt="2023-04-22T08:50:50.251" v="3735" actId="26606"/>
          <ac:spMkLst>
            <pc:docMk/>
            <pc:sldMk cId="4194588112" sldId="319"/>
            <ac:spMk id="24" creationId="{1CF1AAE4-D0BC-430F-A613-7BBAAECA0C2D}"/>
          </ac:spMkLst>
        </pc:spChg>
        <pc:spChg chg="add del">
          <ac:chgData name="Rana Ghosh" userId="c72f97854d718ddd" providerId="LiveId" clId="{9B1E1702-75D8-4EE6-BC32-36368EB6A960}" dt="2023-04-22T08:50:50.251" v="3735" actId="26606"/>
          <ac:spMkLst>
            <pc:docMk/>
            <pc:sldMk cId="4194588112" sldId="319"/>
            <ac:spMk id="25" creationId="{A101E513-AF74-4E9D-A31F-99664250722D}"/>
          </ac:spMkLst>
        </pc:spChg>
        <pc:spChg chg="add">
          <ac:chgData name="Rana Ghosh" userId="c72f97854d718ddd" providerId="LiveId" clId="{9B1E1702-75D8-4EE6-BC32-36368EB6A960}" dt="2023-04-22T08:50:50.251" v="3735" actId="26606"/>
          <ac:spMkLst>
            <pc:docMk/>
            <pc:sldMk cId="4194588112" sldId="319"/>
            <ac:spMk id="30" creationId="{C5176844-69C3-4F79-BE38-EA5BDDF4FEA4}"/>
          </ac:spMkLst>
        </pc:spChg>
        <pc:spChg chg="add">
          <ac:chgData name="Rana Ghosh" userId="c72f97854d718ddd" providerId="LiveId" clId="{9B1E1702-75D8-4EE6-BC32-36368EB6A960}" dt="2023-04-22T08:50:50.251" v="3735" actId="26606"/>
          <ac:spMkLst>
            <pc:docMk/>
            <pc:sldMk cId="4194588112" sldId="319"/>
            <ac:spMk id="32" creationId="{1CF1AAE4-D0BC-430F-A613-7BBAAECA0C2D}"/>
          </ac:spMkLst>
        </pc:spChg>
        <pc:spChg chg="add">
          <ac:chgData name="Rana Ghosh" userId="c72f97854d718ddd" providerId="LiveId" clId="{9B1E1702-75D8-4EE6-BC32-36368EB6A960}" dt="2023-04-22T08:50:50.251" v="3735" actId="26606"/>
          <ac:spMkLst>
            <pc:docMk/>
            <pc:sldMk cId="4194588112" sldId="319"/>
            <ac:spMk id="34" creationId="{A101E513-AF74-4E9D-A31F-99664250722D}"/>
          </ac:spMkLst>
        </pc:spChg>
        <pc:picChg chg="add mod">
          <ac:chgData name="Rana Ghosh" userId="c72f97854d718ddd" providerId="LiveId" clId="{9B1E1702-75D8-4EE6-BC32-36368EB6A960}" dt="2023-04-22T16:28:31.508" v="5537" actId="14100"/>
          <ac:picMkLst>
            <pc:docMk/>
            <pc:sldMk cId="4194588112" sldId="319"/>
            <ac:picMk id="9" creationId="{C2F15324-12D8-E6BF-4EB0-D94D5014118A}"/>
          </ac:picMkLst>
        </pc:picChg>
        <pc:picChg chg="add mod">
          <ac:chgData name="Rana Ghosh" userId="c72f97854d718ddd" providerId="LiveId" clId="{9B1E1702-75D8-4EE6-BC32-36368EB6A960}" dt="2023-04-22T16:28:56.220" v="5541" actId="1076"/>
          <ac:picMkLst>
            <pc:docMk/>
            <pc:sldMk cId="4194588112" sldId="319"/>
            <ac:picMk id="16" creationId="{0B5AACC0-F1FA-6250-E55F-95EA0250EB9A}"/>
          </ac:picMkLst>
        </pc:picChg>
        <pc:picChg chg="add mod">
          <ac:chgData name="Rana Ghosh" userId="c72f97854d718ddd" providerId="LiveId" clId="{9B1E1702-75D8-4EE6-BC32-36368EB6A960}" dt="2023-04-22T16:28:56.795" v="5542" actId="1076"/>
          <ac:picMkLst>
            <pc:docMk/>
            <pc:sldMk cId="4194588112" sldId="319"/>
            <ac:picMk id="22" creationId="{CA25E1EE-C750-6E82-21FC-50EC55A22E97}"/>
          </ac:picMkLst>
        </pc:picChg>
      </pc:sldChg>
      <pc:sldChg chg="addSp modSp new mod setBg">
        <pc:chgData name="Rana Ghosh" userId="c72f97854d718ddd" providerId="LiveId" clId="{9B1E1702-75D8-4EE6-BC32-36368EB6A960}" dt="2023-04-22T09:02:04.155" v="3895" actId="1076"/>
        <pc:sldMkLst>
          <pc:docMk/>
          <pc:sldMk cId="1369771552" sldId="320"/>
        </pc:sldMkLst>
        <pc:spChg chg="mod">
          <ac:chgData name="Rana Ghosh" userId="c72f97854d718ddd" providerId="LiveId" clId="{9B1E1702-75D8-4EE6-BC32-36368EB6A960}" dt="2023-04-22T09:00:21.521" v="3876" actId="20577"/>
          <ac:spMkLst>
            <pc:docMk/>
            <pc:sldMk cId="1369771552" sldId="320"/>
            <ac:spMk id="2" creationId="{08A1AC6E-B901-2CF8-DC33-2B27EC59F5BF}"/>
          </ac:spMkLst>
        </pc:spChg>
        <pc:spChg chg="mod">
          <ac:chgData name="Rana Ghosh" userId="c72f97854d718ddd" providerId="LiveId" clId="{9B1E1702-75D8-4EE6-BC32-36368EB6A960}" dt="2023-04-22T09:01:09.615" v="3887" actId="20577"/>
          <ac:spMkLst>
            <pc:docMk/>
            <pc:sldMk cId="1369771552" sldId="320"/>
            <ac:spMk id="3" creationId="{11C584C0-CCA3-7BC3-BE3D-588E74795020}"/>
          </ac:spMkLst>
        </pc:spChg>
        <pc:spChg chg="add">
          <ac:chgData name="Rana Ghosh" userId="c72f97854d718ddd" providerId="LiveId" clId="{9B1E1702-75D8-4EE6-BC32-36368EB6A960}" dt="2023-04-22T09:00:11.708" v="3859" actId="26606"/>
          <ac:spMkLst>
            <pc:docMk/>
            <pc:sldMk cId="1369771552" sldId="320"/>
            <ac:spMk id="8" creationId="{C5176844-69C3-4F79-BE38-EA5BDDF4FEA4}"/>
          </ac:spMkLst>
        </pc:spChg>
        <pc:spChg chg="add">
          <ac:chgData name="Rana Ghosh" userId="c72f97854d718ddd" providerId="LiveId" clId="{9B1E1702-75D8-4EE6-BC32-36368EB6A960}" dt="2023-04-22T09:00:11.708" v="3859" actId="26606"/>
          <ac:spMkLst>
            <pc:docMk/>
            <pc:sldMk cId="1369771552" sldId="320"/>
            <ac:spMk id="10" creationId="{1CF1AAE4-D0BC-430F-A613-7BBAAECA0C2D}"/>
          </ac:spMkLst>
        </pc:spChg>
        <pc:spChg chg="add">
          <ac:chgData name="Rana Ghosh" userId="c72f97854d718ddd" providerId="LiveId" clId="{9B1E1702-75D8-4EE6-BC32-36368EB6A960}" dt="2023-04-22T09:00:11.708" v="3859" actId="26606"/>
          <ac:spMkLst>
            <pc:docMk/>
            <pc:sldMk cId="1369771552" sldId="320"/>
            <ac:spMk id="12" creationId="{A101E513-AF74-4E9D-A31F-99664250722D}"/>
          </ac:spMkLst>
        </pc:spChg>
        <pc:picChg chg="add mod">
          <ac:chgData name="Rana Ghosh" userId="c72f97854d718ddd" providerId="LiveId" clId="{9B1E1702-75D8-4EE6-BC32-36368EB6A960}" dt="2023-04-22T09:01:30.355" v="3890" actId="1076"/>
          <ac:picMkLst>
            <pc:docMk/>
            <pc:sldMk cId="1369771552" sldId="320"/>
            <ac:picMk id="5" creationId="{64CA2A96-AB82-FDCE-4AC0-B90D2F4ED5F3}"/>
          </ac:picMkLst>
        </pc:picChg>
        <pc:picChg chg="add mod">
          <ac:chgData name="Rana Ghosh" userId="c72f97854d718ddd" providerId="LiveId" clId="{9B1E1702-75D8-4EE6-BC32-36368EB6A960}" dt="2023-04-22T09:01:41.707" v="3892" actId="1076"/>
          <ac:picMkLst>
            <pc:docMk/>
            <pc:sldMk cId="1369771552" sldId="320"/>
            <ac:picMk id="7" creationId="{096823AA-458D-00A6-2C09-7D40F70F6F1A}"/>
          </ac:picMkLst>
        </pc:picChg>
        <pc:picChg chg="add mod">
          <ac:chgData name="Rana Ghosh" userId="c72f97854d718ddd" providerId="LiveId" clId="{9B1E1702-75D8-4EE6-BC32-36368EB6A960}" dt="2023-04-22T09:02:04.155" v="3895" actId="1076"/>
          <ac:picMkLst>
            <pc:docMk/>
            <pc:sldMk cId="1369771552" sldId="320"/>
            <ac:picMk id="11" creationId="{3916E6C9-5180-60C7-93CF-183C7F20E788}"/>
          </ac:picMkLst>
        </pc:picChg>
      </pc:sldChg>
      <pc:sldChg chg="addSp delSp modSp add del mod setBg delDesignElem">
        <pc:chgData name="Rana Ghosh" userId="c72f97854d718ddd" providerId="LiveId" clId="{9B1E1702-75D8-4EE6-BC32-36368EB6A960}" dt="2023-04-22T08:49:38.870" v="3679" actId="47"/>
        <pc:sldMkLst>
          <pc:docMk/>
          <pc:sldMk cId="1932505098" sldId="320"/>
        </pc:sldMkLst>
        <pc:spChg chg="mod">
          <ac:chgData name="Rana Ghosh" userId="c72f97854d718ddd" providerId="LiveId" clId="{9B1E1702-75D8-4EE6-BC32-36368EB6A960}" dt="2023-04-22T08:41:39.075" v="3636" actId="26606"/>
          <ac:spMkLst>
            <pc:docMk/>
            <pc:sldMk cId="1932505098" sldId="320"/>
            <ac:spMk id="2" creationId="{C738032F-F136-1B4A-5277-C3D79820F62B}"/>
          </ac:spMkLst>
        </pc:spChg>
        <pc:spChg chg="mod">
          <ac:chgData name="Rana Ghosh" userId="c72f97854d718ddd" providerId="LiveId" clId="{9B1E1702-75D8-4EE6-BC32-36368EB6A960}" dt="2023-04-22T08:41:39.075" v="3636" actId="26606"/>
          <ac:spMkLst>
            <pc:docMk/>
            <pc:sldMk cId="1932505098" sldId="320"/>
            <ac:spMk id="3" creationId="{DA3D81B7-2A98-0B53-0066-3C043B5100B4}"/>
          </ac:spMkLst>
        </pc:spChg>
        <pc:spChg chg="add">
          <ac:chgData name="Rana Ghosh" userId="c72f97854d718ddd" providerId="LiveId" clId="{9B1E1702-75D8-4EE6-BC32-36368EB6A960}" dt="2023-04-22T08:41:39.075" v="3636" actId="26606"/>
          <ac:spMkLst>
            <pc:docMk/>
            <pc:sldMk cId="1932505098" sldId="320"/>
            <ac:spMk id="5" creationId="{1CF1AAE4-D0BC-430F-A613-7BBAAECA0C2D}"/>
          </ac:spMkLst>
        </pc:spChg>
        <pc:spChg chg="add">
          <ac:chgData name="Rana Ghosh" userId="c72f97854d718ddd" providerId="LiveId" clId="{9B1E1702-75D8-4EE6-BC32-36368EB6A960}" dt="2023-04-22T08:41:39.075" v="3636" actId="26606"/>
          <ac:spMkLst>
            <pc:docMk/>
            <pc:sldMk cId="1932505098" sldId="320"/>
            <ac:spMk id="6" creationId="{A101E513-AF74-4E9D-A31F-99664250722D}"/>
          </ac:spMkLst>
        </pc:spChg>
        <pc:spChg chg="add">
          <ac:chgData name="Rana Ghosh" userId="c72f97854d718ddd" providerId="LiveId" clId="{9B1E1702-75D8-4EE6-BC32-36368EB6A960}" dt="2023-04-22T08:41:39.075" v="3636" actId="26606"/>
          <ac:spMkLst>
            <pc:docMk/>
            <pc:sldMk cId="1932505098" sldId="320"/>
            <ac:spMk id="8" creationId="{C5176844-69C3-4F79-BE38-EA5BDDF4FEA4}"/>
          </ac:spMkLst>
        </pc:spChg>
        <pc:spChg chg="del">
          <ac:chgData name="Rana Ghosh" userId="c72f97854d718ddd" providerId="LiveId" clId="{9B1E1702-75D8-4EE6-BC32-36368EB6A960}" dt="2023-04-22T08:41:05.629" v="3622"/>
          <ac:spMkLst>
            <pc:docMk/>
            <pc:sldMk cId="1932505098" sldId="320"/>
            <ac:spMk id="10" creationId="{C5176844-69C3-4F79-BE38-EA5BDDF4FEA4}"/>
          </ac:spMkLst>
        </pc:spChg>
        <pc:spChg chg="del">
          <ac:chgData name="Rana Ghosh" userId="c72f97854d718ddd" providerId="LiveId" clId="{9B1E1702-75D8-4EE6-BC32-36368EB6A960}" dt="2023-04-22T08:41:05.629" v="3622"/>
          <ac:spMkLst>
            <pc:docMk/>
            <pc:sldMk cId="1932505098" sldId="320"/>
            <ac:spMk id="12" creationId="{41113FF5-9B84-4A89-BF52-EA3C7E01AA3B}"/>
          </ac:spMkLst>
        </pc:spChg>
        <pc:spChg chg="del">
          <ac:chgData name="Rana Ghosh" userId="c72f97854d718ddd" providerId="LiveId" clId="{9B1E1702-75D8-4EE6-BC32-36368EB6A960}" dt="2023-04-22T08:41:05.629" v="3622"/>
          <ac:spMkLst>
            <pc:docMk/>
            <pc:sldMk cId="1932505098" sldId="320"/>
            <ac:spMk id="14" creationId="{A101E513-AF74-4E9D-A31F-99664250722D}"/>
          </ac:spMkLst>
        </pc:spChg>
      </pc:sldChg>
      <pc:sldChg chg="delSp add del ord setBg delDesignElem">
        <pc:chgData name="Rana Ghosh" userId="c72f97854d718ddd" providerId="LiveId" clId="{9B1E1702-75D8-4EE6-BC32-36368EB6A960}" dt="2023-04-22T08:50:46.223" v="3734" actId="47"/>
        <pc:sldMkLst>
          <pc:docMk/>
          <pc:sldMk cId="4114743762" sldId="320"/>
        </pc:sldMkLst>
        <pc:spChg chg="del">
          <ac:chgData name="Rana Ghosh" userId="c72f97854d718ddd" providerId="LiveId" clId="{9B1E1702-75D8-4EE6-BC32-36368EB6A960}" dt="2023-04-22T08:50:24.868" v="3721"/>
          <ac:spMkLst>
            <pc:docMk/>
            <pc:sldMk cId="4114743762" sldId="320"/>
            <ac:spMk id="17" creationId="{C5176844-69C3-4F79-BE38-EA5BDDF4FEA4}"/>
          </ac:spMkLst>
        </pc:spChg>
        <pc:spChg chg="del">
          <ac:chgData name="Rana Ghosh" userId="c72f97854d718ddd" providerId="LiveId" clId="{9B1E1702-75D8-4EE6-BC32-36368EB6A960}" dt="2023-04-22T08:50:24.868" v="3721"/>
          <ac:spMkLst>
            <pc:docMk/>
            <pc:sldMk cId="4114743762" sldId="320"/>
            <ac:spMk id="19" creationId="{41113FF5-9B84-4A89-BF52-EA3C7E01AA3B}"/>
          </ac:spMkLst>
        </pc:spChg>
        <pc:spChg chg="del">
          <ac:chgData name="Rana Ghosh" userId="c72f97854d718ddd" providerId="LiveId" clId="{9B1E1702-75D8-4EE6-BC32-36368EB6A960}" dt="2023-04-22T08:50:24.868" v="3721"/>
          <ac:spMkLst>
            <pc:docMk/>
            <pc:sldMk cId="4114743762" sldId="320"/>
            <ac:spMk id="21" creationId="{A101E513-AF74-4E9D-A31F-99664250722D}"/>
          </ac:spMkLst>
        </pc:spChg>
      </pc:sldChg>
      <pc:sldChg chg="addSp delSp modSp add mod setBg delDesignElem">
        <pc:chgData name="Rana Ghosh" userId="c72f97854d718ddd" providerId="LiveId" clId="{9B1E1702-75D8-4EE6-BC32-36368EB6A960}" dt="2023-04-22T16:13:21.716" v="5097" actId="1076"/>
        <pc:sldMkLst>
          <pc:docMk/>
          <pc:sldMk cId="119128288" sldId="321"/>
        </pc:sldMkLst>
        <pc:spChg chg="mod">
          <ac:chgData name="Rana Ghosh" userId="c72f97854d718ddd" providerId="LiveId" clId="{9B1E1702-75D8-4EE6-BC32-36368EB6A960}" dt="2023-04-22T09:03:05.156" v="3909" actId="207"/>
          <ac:spMkLst>
            <pc:docMk/>
            <pc:sldMk cId="119128288" sldId="321"/>
            <ac:spMk id="2" creationId="{08A1AC6E-B901-2CF8-DC33-2B27EC59F5BF}"/>
          </ac:spMkLst>
        </pc:spChg>
        <pc:spChg chg="add">
          <ac:chgData name="Rana Ghosh" userId="c72f97854d718ddd" providerId="LiveId" clId="{9B1E1702-75D8-4EE6-BC32-36368EB6A960}" dt="2023-04-22T09:00:28.356" v="3883" actId="26606"/>
          <ac:spMkLst>
            <pc:docMk/>
            <pc:sldMk cId="119128288" sldId="321"/>
            <ac:spMk id="5" creationId="{C5176844-69C3-4F79-BE38-EA5BDDF4FEA4}"/>
          </ac:spMkLst>
        </pc:spChg>
        <pc:spChg chg="add">
          <ac:chgData name="Rana Ghosh" userId="c72f97854d718ddd" providerId="LiveId" clId="{9B1E1702-75D8-4EE6-BC32-36368EB6A960}" dt="2023-04-22T09:00:28.356" v="3883" actId="26606"/>
          <ac:spMkLst>
            <pc:docMk/>
            <pc:sldMk cId="119128288" sldId="321"/>
            <ac:spMk id="6" creationId="{1CF1AAE4-D0BC-430F-A613-7BBAAECA0C2D}"/>
          </ac:spMkLst>
        </pc:spChg>
        <pc:spChg chg="add">
          <ac:chgData name="Rana Ghosh" userId="c72f97854d718ddd" providerId="LiveId" clId="{9B1E1702-75D8-4EE6-BC32-36368EB6A960}" dt="2023-04-22T09:00:28.356" v="3883" actId="26606"/>
          <ac:spMkLst>
            <pc:docMk/>
            <pc:sldMk cId="119128288" sldId="321"/>
            <ac:spMk id="7" creationId="{A101E513-AF74-4E9D-A31F-99664250722D}"/>
          </ac:spMkLst>
        </pc:spChg>
        <pc:spChg chg="del">
          <ac:chgData name="Rana Ghosh" userId="c72f97854d718ddd" providerId="LiveId" clId="{9B1E1702-75D8-4EE6-BC32-36368EB6A960}" dt="2023-04-22T09:00:24.576" v="3878"/>
          <ac:spMkLst>
            <pc:docMk/>
            <pc:sldMk cId="119128288" sldId="321"/>
            <ac:spMk id="8" creationId="{C5176844-69C3-4F79-BE38-EA5BDDF4FEA4}"/>
          </ac:spMkLst>
        </pc:spChg>
        <pc:spChg chg="del">
          <ac:chgData name="Rana Ghosh" userId="c72f97854d718ddd" providerId="LiveId" clId="{9B1E1702-75D8-4EE6-BC32-36368EB6A960}" dt="2023-04-22T09:00:24.576" v="3878"/>
          <ac:spMkLst>
            <pc:docMk/>
            <pc:sldMk cId="119128288" sldId="321"/>
            <ac:spMk id="10" creationId="{1CF1AAE4-D0BC-430F-A613-7BBAAECA0C2D}"/>
          </ac:spMkLst>
        </pc:spChg>
        <pc:spChg chg="del">
          <ac:chgData name="Rana Ghosh" userId="c72f97854d718ddd" providerId="LiveId" clId="{9B1E1702-75D8-4EE6-BC32-36368EB6A960}" dt="2023-04-22T09:00:24.576" v="3878"/>
          <ac:spMkLst>
            <pc:docMk/>
            <pc:sldMk cId="119128288" sldId="321"/>
            <ac:spMk id="12" creationId="{A101E513-AF74-4E9D-A31F-99664250722D}"/>
          </ac:spMkLst>
        </pc:spChg>
        <pc:picChg chg="add mod">
          <ac:chgData name="Rana Ghosh" userId="c72f97854d718ddd" providerId="LiveId" clId="{9B1E1702-75D8-4EE6-BC32-36368EB6A960}" dt="2023-04-22T16:13:21.716" v="5097" actId="1076"/>
          <ac:picMkLst>
            <pc:docMk/>
            <pc:sldMk cId="119128288" sldId="321"/>
            <ac:picMk id="9" creationId="{ABDC1054-2493-4581-6967-7C0A9132C9C1}"/>
          </ac:picMkLst>
        </pc:picChg>
        <pc:picChg chg="add mod">
          <ac:chgData name="Rana Ghosh" userId="c72f97854d718ddd" providerId="LiveId" clId="{9B1E1702-75D8-4EE6-BC32-36368EB6A960}" dt="2023-04-22T09:03:57.827" v="3912" actId="1076"/>
          <ac:picMkLst>
            <pc:docMk/>
            <pc:sldMk cId="119128288" sldId="321"/>
            <ac:picMk id="13" creationId="{D6EAC3BD-5A6E-E228-59E9-AE1B8752C878}"/>
          </ac:picMkLst>
        </pc:picChg>
        <pc:picChg chg="add mod">
          <ac:chgData name="Rana Ghosh" userId="c72f97854d718ddd" providerId="LiveId" clId="{9B1E1702-75D8-4EE6-BC32-36368EB6A960}" dt="2023-04-22T09:04:19.835" v="3914" actId="1076"/>
          <ac:picMkLst>
            <pc:docMk/>
            <pc:sldMk cId="119128288" sldId="321"/>
            <ac:picMk id="15" creationId="{4CBCC633-CD85-D7AF-3515-555252001D70}"/>
          </ac:picMkLst>
        </pc:picChg>
        <pc:picChg chg="add mod">
          <ac:chgData name="Rana Ghosh" userId="c72f97854d718ddd" providerId="LiveId" clId="{9B1E1702-75D8-4EE6-BC32-36368EB6A960}" dt="2023-04-22T09:04:38.483" v="3916" actId="1076"/>
          <ac:picMkLst>
            <pc:docMk/>
            <pc:sldMk cId="119128288" sldId="321"/>
            <ac:picMk id="17" creationId="{992FA9A7-62A9-D197-EACF-438A2BA4340E}"/>
          </ac:picMkLst>
        </pc:picChg>
        <pc:picChg chg="add mod">
          <ac:chgData name="Rana Ghosh" userId="c72f97854d718ddd" providerId="LiveId" clId="{9B1E1702-75D8-4EE6-BC32-36368EB6A960}" dt="2023-04-22T09:04:58.811" v="3919" actId="1076"/>
          <ac:picMkLst>
            <pc:docMk/>
            <pc:sldMk cId="119128288" sldId="321"/>
            <ac:picMk id="19" creationId="{AF571B85-C2C6-0ADD-DE7E-55DDE4AA580F}"/>
          </ac:picMkLst>
        </pc:picChg>
        <pc:picChg chg="add mod">
          <ac:chgData name="Rana Ghosh" userId="c72f97854d718ddd" providerId="LiveId" clId="{9B1E1702-75D8-4EE6-BC32-36368EB6A960}" dt="2023-04-22T09:05:16.907" v="3921" actId="1076"/>
          <ac:picMkLst>
            <pc:docMk/>
            <pc:sldMk cId="119128288" sldId="321"/>
            <ac:picMk id="21" creationId="{C8640CBB-3206-100B-D6DE-2DFE43409DB1}"/>
          </ac:picMkLst>
        </pc:picChg>
      </pc:sldChg>
      <pc:sldChg chg="addSp delSp modSp add del mod setBg delDesignElem">
        <pc:chgData name="Rana Ghosh" userId="c72f97854d718ddd" providerId="LiveId" clId="{9B1E1702-75D8-4EE6-BC32-36368EB6A960}" dt="2023-04-22T08:49:39.726" v="3680" actId="47"/>
        <pc:sldMkLst>
          <pc:docMk/>
          <pc:sldMk cId="1138351368" sldId="321"/>
        </pc:sldMkLst>
        <pc:spChg chg="mod">
          <ac:chgData name="Rana Ghosh" userId="c72f97854d718ddd" providerId="LiveId" clId="{9B1E1702-75D8-4EE6-BC32-36368EB6A960}" dt="2023-04-22T08:41:40.819" v="3637" actId="26606"/>
          <ac:spMkLst>
            <pc:docMk/>
            <pc:sldMk cId="1138351368" sldId="321"/>
            <ac:spMk id="2" creationId="{C738032F-F136-1B4A-5277-C3D79820F62B}"/>
          </ac:spMkLst>
        </pc:spChg>
        <pc:spChg chg="mod">
          <ac:chgData name="Rana Ghosh" userId="c72f97854d718ddd" providerId="LiveId" clId="{9B1E1702-75D8-4EE6-BC32-36368EB6A960}" dt="2023-04-22T08:41:40.819" v="3637" actId="26606"/>
          <ac:spMkLst>
            <pc:docMk/>
            <pc:sldMk cId="1138351368" sldId="321"/>
            <ac:spMk id="3" creationId="{DA3D81B7-2A98-0B53-0066-3C043B5100B4}"/>
          </ac:spMkLst>
        </pc:spChg>
        <pc:spChg chg="add">
          <ac:chgData name="Rana Ghosh" userId="c72f97854d718ddd" providerId="LiveId" clId="{9B1E1702-75D8-4EE6-BC32-36368EB6A960}" dt="2023-04-22T08:41:40.819" v="3637" actId="26606"/>
          <ac:spMkLst>
            <pc:docMk/>
            <pc:sldMk cId="1138351368" sldId="321"/>
            <ac:spMk id="5" creationId="{1CF1AAE4-D0BC-430F-A613-7BBAAECA0C2D}"/>
          </ac:spMkLst>
        </pc:spChg>
        <pc:spChg chg="add">
          <ac:chgData name="Rana Ghosh" userId="c72f97854d718ddd" providerId="LiveId" clId="{9B1E1702-75D8-4EE6-BC32-36368EB6A960}" dt="2023-04-22T08:41:40.819" v="3637" actId="26606"/>
          <ac:spMkLst>
            <pc:docMk/>
            <pc:sldMk cId="1138351368" sldId="321"/>
            <ac:spMk id="6" creationId="{A101E513-AF74-4E9D-A31F-99664250722D}"/>
          </ac:spMkLst>
        </pc:spChg>
        <pc:spChg chg="add">
          <ac:chgData name="Rana Ghosh" userId="c72f97854d718ddd" providerId="LiveId" clId="{9B1E1702-75D8-4EE6-BC32-36368EB6A960}" dt="2023-04-22T08:41:40.819" v="3637" actId="26606"/>
          <ac:spMkLst>
            <pc:docMk/>
            <pc:sldMk cId="1138351368" sldId="321"/>
            <ac:spMk id="8" creationId="{C5176844-69C3-4F79-BE38-EA5BDDF4FEA4}"/>
          </ac:spMkLst>
        </pc:spChg>
        <pc:spChg chg="del">
          <ac:chgData name="Rana Ghosh" userId="c72f97854d718ddd" providerId="LiveId" clId="{9B1E1702-75D8-4EE6-BC32-36368EB6A960}" dt="2023-04-22T08:41:05.837" v="3624"/>
          <ac:spMkLst>
            <pc:docMk/>
            <pc:sldMk cId="1138351368" sldId="321"/>
            <ac:spMk id="10" creationId="{C5176844-69C3-4F79-BE38-EA5BDDF4FEA4}"/>
          </ac:spMkLst>
        </pc:spChg>
        <pc:spChg chg="del">
          <ac:chgData name="Rana Ghosh" userId="c72f97854d718ddd" providerId="LiveId" clId="{9B1E1702-75D8-4EE6-BC32-36368EB6A960}" dt="2023-04-22T08:41:05.837" v="3624"/>
          <ac:spMkLst>
            <pc:docMk/>
            <pc:sldMk cId="1138351368" sldId="321"/>
            <ac:spMk id="12" creationId="{41113FF5-9B84-4A89-BF52-EA3C7E01AA3B}"/>
          </ac:spMkLst>
        </pc:spChg>
        <pc:spChg chg="del">
          <ac:chgData name="Rana Ghosh" userId="c72f97854d718ddd" providerId="LiveId" clId="{9B1E1702-75D8-4EE6-BC32-36368EB6A960}" dt="2023-04-22T08:41:05.837" v="3624"/>
          <ac:spMkLst>
            <pc:docMk/>
            <pc:sldMk cId="1138351368" sldId="321"/>
            <ac:spMk id="14" creationId="{A101E513-AF74-4E9D-A31F-99664250722D}"/>
          </ac:spMkLst>
        </pc:spChg>
      </pc:sldChg>
      <pc:sldChg chg="addSp delSp modSp add mod setBg delDesignElem">
        <pc:chgData name="Rana Ghosh" userId="c72f97854d718ddd" providerId="LiveId" clId="{9B1E1702-75D8-4EE6-BC32-36368EB6A960}" dt="2023-04-22T16:31:57.220" v="5575" actId="1076"/>
        <pc:sldMkLst>
          <pc:docMk/>
          <pc:sldMk cId="2629301875" sldId="322"/>
        </pc:sldMkLst>
        <pc:spChg chg="mod">
          <ac:chgData name="Rana Ghosh" userId="c72f97854d718ddd" providerId="LiveId" clId="{9B1E1702-75D8-4EE6-BC32-36368EB6A960}" dt="2023-04-22T09:07:56.992" v="3942" actId="20577"/>
          <ac:spMkLst>
            <pc:docMk/>
            <pc:sldMk cId="2629301875" sldId="322"/>
            <ac:spMk id="2" creationId="{08A1AC6E-B901-2CF8-DC33-2B27EC59F5BF}"/>
          </ac:spMkLst>
        </pc:spChg>
        <pc:spChg chg="mod">
          <ac:chgData name="Rana Ghosh" userId="c72f97854d718ddd" providerId="LiveId" clId="{9B1E1702-75D8-4EE6-BC32-36368EB6A960}" dt="2023-04-22T09:31:51.625" v="4007" actId="20577"/>
          <ac:spMkLst>
            <pc:docMk/>
            <pc:sldMk cId="2629301875" sldId="322"/>
            <ac:spMk id="3" creationId="{11C584C0-CCA3-7BC3-BE3D-588E74795020}"/>
          </ac:spMkLst>
        </pc:spChg>
        <pc:spChg chg="add mod">
          <ac:chgData name="Rana Ghosh" userId="c72f97854d718ddd" providerId="LiveId" clId="{9B1E1702-75D8-4EE6-BC32-36368EB6A960}" dt="2023-04-22T16:31:57.220" v="5575" actId="1076"/>
          <ac:spMkLst>
            <pc:docMk/>
            <pc:sldMk cId="2629301875" sldId="322"/>
            <ac:spMk id="4" creationId="{EF8EBF37-AAA0-7B23-BEF2-0CDE82DEA8CF}"/>
          </ac:spMkLst>
        </pc:spChg>
        <pc:spChg chg="add">
          <ac:chgData name="Rana Ghosh" userId="c72f97854d718ddd" providerId="LiveId" clId="{9B1E1702-75D8-4EE6-BC32-36368EB6A960}" dt="2023-04-22T09:00:30.066" v="3884" actId="26606"/>
          <ac:spMkLst>
            <pc:docMk/>
            <pc:sldMk cId="2629301875" sldId="322"/>
            <ac:spMk id="5" creationId="{C5176844-69C3-4F79-BE38-EA5BDDF4FEA4}"/>
          </ac:spMkLst>
        </pc:spChg>
        <pc:spChg chg="add">
          <ac:chgData name="Rana Ghosh" userId="c72f97854d718ddd" providerId="LiveId" clId="{9B1E1702-75D8-4EE6-BC32-36368EB6A960}" dt="2023-04-22T09:00:30.066" v="3884" actId="26606"/>
          <ac:spMkLst>
            <pc:docMk/>
            <pc:sldMk cId="2629301875" sldId="322"/>
            <ac:spMk id="6" creationId="{1CF1AAE4-D0BC-430F-A613-7BBAAECA0C2D}"/>
          </ac:spMkLst>
        </pc:spChg>
        <pc:spChg chg="add">
          <ac:chgData name="Rana Ghosh" userId="c72f97854d718ddd" providerId="LiveId" clId="{9B1E1702-75D8-4EE6-BC32-36368EB6A960}" dt="2023-04-22T09:00:30.066" v="3884" actId="26606"/>
          <ac:spMkLst>
            <pc:docMk/>
            <pc:sldMk cId="2629301875" sldId="322"/>
            <ac:spMk id="7" creationId="{A101E513-AF74-4E9D-A31F-99664250722D}"/>
          </ac:spMkLst>
        </pc:spChg>
        <pc:spChg chg="del">
          <ac:chgData name="Rana Ghosh" userId="c72f97854d718ddd" providerId="LiveId" clId="{9B1E1702-75D8-4EE6-BC32-36368EB6A960}" dt="2023-04-22T09:00:24.776" v="3880"/>
          <ac:spMkLst>
            <pc:docMk/>
            <pc:sldMk cId="2629301875" sldId="322"/>
            <ac:spMk id="8" creationId="{C5176844-69C3-4F79-BE38-EA5BDDF4FEA4}"/>
          </ac:spMkLst>
        </pc:spChg>
        <pc:spChg chg="del">
          <ac:chgData name="Rana Ghosh" userId="c72f97854d718ddd" providerId="LiveId" clId="{9B1E1702-75D8-4EE6-BC32-36368EB6A960}" dt="2023-04-22T09:00:24.776" v="3880"/>
          <ac:spMkLst>
            <pc:docMk/>
            <pc:sldMk cId="2629301875" sldId="322"/>
            <ac:spMk id="10" creationId="{1CF1AAE4-D0BC-430F-A613-7BBAAECA0C2D}"/>
          </ac:spMkLst>
        </pc:spChg>
        <pc:spChg chg="del">
          <ac:chgData name="Rana Ghosh" userId="c72f97854d718ddd" providerId="LiveId" clId="{9B1E1702-75D8-4EE6-BC32-36368EB6A960}" dt="2023-04-22T09:00:24.776" v="3880"/>
          <ac:spMkLst>
            <pc:docMk/>
            <pc:sldMk cId="2629301875" sldId="322"/>
            <ac:spMk id="12" creationId="{A101E513-AF74-4E9D-A31F-99664250722D}"/>
          </ac:spMkLst>
        </pc:spChg>
        <pc:picChg chg="add mod">
          <ac:chgData name="Rana Ghosh" userId="c72f97854d718ddd" providerId="LiveId" clId="{9B1E1702-75D8-4EE6-BC32-36368EB6A960}" dt="2023-04-22T16:31:22.835" v="5571" actId="1076"/>
          <ac:picMkLst>
            <pc:docMk/>
            <pc:sldMk cId="2629301875" sldId="322"/>
            <ac:picMk id="9" creationId="{645A961A-945C-CB7E-04F8-632A9FC1F7EE}"/>
          </ac:picMkLst>
        </pc:picChg>
        <pc:picChg chg="add mod">
          <ac:chgData name="Rana Ghosh" userId="c72f97854d718ddd" providerId="LiveId" clId="{9B1E1702-75D8-4EE6-BC32-36368EB6A960}" dt="2023-04-22T16:31:24.627" v="5572" actId="1076"/>
          <ac:picMkLst>
            <pc:docMk/>
            <pc:sldMk cId="2629301875" sldId="322"/>
            <ac:picMk id="13" creationId="{4B8109B2-1FED-CD57-7490-B30A9FE54195}"/>
          </ac:picMkLst>
        </pc:picChg>
      </pc:sldChg>
      <pc:sldChg chg="addSp delSp modSp add del mod setBg delDesignElem">
        <pc:chgData name="Rana Ghosh" userId="c72f97854d718ddd" providerId="LiveId" clId="{9B1E1702-75D8-4EE6-BC32-36368EB6A960}" dt="2023-04-22T08:49:40.088" v="3681" actId="47"/>
        <pc:sldMkLst>
          <pc:docMk/>
          <pc:sldMk cId="3989486806" sldId="322"/>
        </pc:sldMkLst>
        <pc:spChg chg="mod">
          <ac:chgData name="Rana Ghosh" userId="c72f97854d718ddd" providerId="LiveId" clId="{9B1E1702-75D8-4EE6-BC32-36368EB6A960}" dt="2023-04-22T08:41:42.603" v="3638" actId="26606"/>
          <ac:spMkLst>
            <pc:docMk/>
            <pc:sldMk cId="3989486806" sldId="322"/>
            <ac:spMk id="2" creationId="{C738032F-F136-1B4A-5277-C3D79820F62B}"/>
          </ac:spMkLst>
        </pc:spChg>
        <pc:spChg chg="mod">
          <ac:chgData name="Rana Ghosh" userId="c72f97854d718ddd" providerId="LiveId" clId="{9B1E1702-75D8-4EE6-BC32-36368EB6A960}" dt="2023-04-22T08:41:42.603" v="3638" actId="26606"/>
          <ac:spMkLst>
            <pc:docMk/>
            <pc:sldMk cId="3989486806" sldId="322"/>
            <ac:spMk id="3" creationId="{DA3D81B7-2A98-0B53-0066-3C043B5100B4}"/>
          </ac:spMkLst>
        </pc:spChg>
        <pc:spChg chg="add">
          <ac:chgData name="Rana Ghosh" userId="c72f97854d718ddd" providerId="LiveId" clId="{9B1E1702-75D8-4EE6-BC32-36368EB6A960}" dt="2023-04-22T08:41:42.603" v="3638" actId="26606"/>
          <ac:spMkLst>
            <pc:docMk/>
            <pc:sldMk cId="3989486806" sldId="322"/>
            <ac:spMk id="5" creationId="{1CF1AAE4-D0BC-430F-A613-7BBAAECA0C2D}"/>
          </ac:spMkLst>
        </pc:spChg>
        <pc:spChg chg="add">
          <ac:chgData name="Rana Ghosh" userId="c72f97854d718ddd" providerId="LiveId" clId="{9B1E1702-75D8-4EE6-BC32-36368EB6A960}" dt="2023-04-22T08:41:42.603" v="3638" actId="26606"/>
          <ac:spMkLst>
            <pc:docMk/>
            <pc:sldMk cId="3989486806" sldId="322"/>
            <ac:spMk id="6" creationId="{A101E513-AF74-4E9D-A31F-99664250722D}"/>
          </ac:spMkLst>
        </pc:spChg>
        <pc:spChg chg="add">
          <ac:chgData name="Rana Ghosh" userId="c72f97854d718ddd" providerId="LiveId" clId="{9B1E1702-75D8-4EE6-BC32-36368EB6A960}" dt="2023-04-22T08:41:42.603" v="3638" actId="26606"/>
          <ac:spMkLst>
            <pc:docMk/>
            <pc:sldMk cId="3989486806" sldId="322"/>
            <ac:spMk id="8" creationId="{C5176844-69C3-4F79-BE38-EA5BDDF4FEA4}"/>
          </ac:spMkLst>
        </pc:spChg>
        <pc:spChg chg="del">
          <ac:chgData name="Rana Ghosh" userId="c72f97854d718ddd" providerId="LiveId" clId="{9B1E1702-75D8-4EE6-BC32-36368EB6A960}" dt="2023-04-22T08:41:06.005" v="3626"/>
          <ac:spMkLst>
            <pc:docMk/>
            <pc:sldMk cId="3989486806" sldId="322"/>
            <ac:spMk id="10" creationId="{C5176844-69C3-4F79-BE38-EA5BDDF4FEA4}"/>
          </ac:spMkLst>
        </pc:spChg>
        <pc:spChg chg="del">
          <ac:chgData name="Rana Ghosh" userId="c72f97854d718ddd" providerId="LiveId" clId="{9B1E1702-75D8-4EE6-BC32-36368EB6A960}" dt="2023-04-22T08:41:06.005" v="3626"/>
          <ac:spMkLst>
            <pc:docMk/>
            <pc:sldMk cId="3989486806" sldId="322"/>
            <ac:spMk id="12" creationId="{41113FF5-9B84-4A89-BF52-EA3C7E01AA3B}"/>
          </ac:spMkLst>
        </pc:spChg>
        <pc:spChg chg="del">
          <ac:chgData name="Rana Ghosh" userId="c72f97854d718ddd" providerId="LiveId" clId="{9B1E1702-75D8-4EE6-BC32-36368EB6A960}" dt="2023-04-22T08:41:06.005" v="3626"/>
          <ac:spMkLst>
            <pc:docMk/>
            <pc:sldMk cId="3989486806" sldId="322"/>
            <ac:spMk id="14" creationId="{A101E513-AF74-4E9D-A31F-99664250722D}"/>
          </ac:spMkLst>
        </pc:spChg>
      </pc:sldChg>
      <pc:sldChg chg="addSp delSp modSp add del mod setBg delDesignElem">
        <pc:chgData name="Rana Ghosh" userId="c72f97854d718ddd" providerId="LiveId" clId="{9B1E1702-75D8-4EE6-BC32-36368EB6A960}" dt="2023-04-22T08:49:40.408" v="3682" actId="47"/>
        <pc:sldMkLst>
          <pc:docMk/>
          <pc:sldMk cId="462774649" sldId="323"/>
        </pc:sldMkLst>
        <pc:spChg chg="mod">
          <ac:chgData name="Rana Ghosh" userId="c72f97854d718ddd" providerId="LiveId" clId="{9B1E1702-75D8-4EE6-BC32-36368EB6A960}" dt="2023-04-22T08:41:44.859" v="3639" actId="26606"/>
          <ac:spMkLst>
            <pc:docMk/>
            <pc:sldMk cId="462774649" sldId="323"/>
            <ac:spMk id="2" creationId="{C738032F-F136-1B4A-5277-C3D79820F62B}"/>
          </ac:spMkLst>
        </pc:spChg>
        <pc:spChg chg="mod">
          <ac:chgData name="Rana Ghosh" userId="c72f97854d718ddd" providerId="LiveId" clId="{9B1E1702-75D8-4EE6-BC32-36368EB6A960}" dt="2023-04-22T08:41:44.859" v="3639" actId="26606"/>
          <ac:spMkLst>
            <pc:docMk/>
            <pc:sldMk cId="462774649" sldId="323"/>
            <ac:spMk id="3" creationId="{DA3D81B7-2A98-0B53-0066-3C043B5100B4}"/>
          </ac:spMkLst>
        </pc:spChg>
        <pc:spChg chg="add">
          <ac:chgData name="Rana Ghosh" userId="c72f97854d718ddd" providerId="LiveId" clId="{9B1E1702-75D8-4EE6-BC32-36368EB6A960}" dt="2023-04-22T08:41:44.859" v="3639" actId="26606"/>
          <ac:spMkLst>
            <pc:docMk/>
            <pc:sldMk cId="462774649" sldId="323"/>
            <ac:spMk id="5" creationId="{1CF1AAE4-D0BC-430F-A613-7BBAAECA0C2D}"/>
          </ac:spMkLst>
        </pc:spChg>
        <pc:spChg chg="add">
          <ac:chgData name="Rana Ghosh" userId="c72f97854d718ddd" providerId="LiveId" clId="{9B1E1702-75D8-4EE6-BC32-36368EB6A960}" dt="2023-04-22T08:41:44.859" v="3639" actId="26606"/>
          <ac:spMkLst>
            <pc:docMk/>
            <pc:sldMk cId="462774649" sldId="323"/>
            <ac:spMk id="6" creationId="{A101E513-AF74-4E9D-A31F-99664250722D}"/>
          </ac:spMkLst>
        </pc:spChg>
        <pc:spChg chg="add">
          <ac:chgData name="Rana Ghosh" userId="c72f97854d718ddd" providerId="LiveId" clId="{9B1E1702-75D8-4EE6-BC32-36368EB6A960}" dt="2023-04-22T08:41:44.859" v="3639" actId="26606"/>
          <ac:spMkLst>
            <pc:docMk/>
            <pc:sldMk cId="462774649" sldId="323"/>
            <ac:spMk id="8" creationId="{C5176844-69C3-4F79-BE38-EA5BDDF4FEA4}"/>
          </ac:spMkLst>
        </pc:spChg>
        <pc:spChg chg="del">
          <ac:chgData name="Rana Ghosh" userId="c72f97854d718ddd" providerId="LiveId" clId="{9B1E1702-75D8-4EE6-BC32-36368EB6A960}" dt="2023-04-22T08:41:06.172" v="3628"/>
          <ac:spMkLst>
            <pc:docMk/>
            <pc:sldMk cId="462774649" sldId="323"/>
            <ac:spMk id="10" creationId="{C5176844-69C3-4F79-BE38-EA5BDDF4FEA4}"/>
          </ac:spMkLst>
        </pc:spChg>
        <pc:spChg chg="del">
          <ac:chgData name="Rana Ghosh" userId="c72f97854d718ddd" providerId="LiveId" clId="{9B1E1702-75D8-4EE6-BC32-36368EB6A960}" dt="2023-04-22T08:41:06.172" v="3628"/>
          <ac:spMkLst>
            <pc:docMk/>
            <pc:sldMk cId="462774649" sldId="323"/>
            <ac:spMk id="12" creationId="{41113FF5-9B84-4A89-BF52-EA3C7E01AA3B}"/>
          </ac:spMkLst>
        </pc:spChg>
        <pc:spChg chg="del">
          <ac:chgData name="Rana Ghosh" userId="c72f97854d718ddd" providerId="LiveId" clId="{9B1E1702-75D8-4EE6-BC32-36368EB6A960}" dt="2023-04-22T08:41:06.172" v="3628"/>
          <ac:spMkLst>
            <pc:docMk/>
            <pc:sldMk cId="462774649" sldId="323"/>
            <ac:spMk id="14" creationId="{A101E513-AF74-4E9D-A31F-99664250722D}"/>
          </ac:spMkLst>
        </pc:spChg>
      </pc:sldChg>
      <pc:sldChg chg="addSp delSp modSp add del mod setBg delDesignElem">
        <pc:chgData name="Rana Ghosh" userId="c72f97854d718ddd" providerId="LiveId" clId="{9B1E1702-75D8-4EE6-BC32-36368EB6A960}" dt="2023-04-22T09:08:04.782" v="3944" actId="47"/>
        <pc:sldMkLst>
          <pc:docMk/>
          <pc:sldMk cId="1671663790" sldId="323"/>
        </pc:sldMkLst>
        <pc:spChg chg="mod">
          <ac:chgData name="Rana Ghosh" userId="c72f97854d718ddd" providerId="LiveId" clId="{9B1E1702-75D8-4EE6-BC32-36368EB6A960}" dt="2023-04-22T09:00:36.514" v="3885" actId="26606"/>
          <ac:spMkLst>
            <pc:docMk/>
            <pc:sldMk cId="1671663790" sldId="323"/>
            <ac:spMk id="2" creationId="{08A1AC6E-B901-2CF8-DC33-2B27EC59F5BF}"/>
          </ac:spMkLst>
        </pc:spChg>
        <pc:spChg chg="add">
          <ac:chgData name="Rana Ghosh" userId="c72f97854d718ddd" providerId="LiveId" clId="{9B1E1702-75D8-4EE6-BC32-36368EB6A960}" dt="2023-04-22T09:00:36.514" v="3885" actId="26606"/>
          <ac:spMkLst>
            <pc:docMk/>
            <pc:sldMk cId="1671663790" sldId="323"/>
            <ac:spMk id="5" creationId="{C5176844-69C3-4F79-BE38-EA5BDDF4FEA4}"/>
          </ac:spMkLst>
        </pc:spChg>
        <pc:spChg chg="add">
          <ac:chgData name="Rana Ghosh" userId="c72f97854d718ddd" providerId="LiveId" clId="{9B1E1702-75D8-4EE6-BC32-36368EB6A960}" dt="2023-04-22T09:00:36.514" v="3885" actId="26606"/>
          <ac:spMkLst>
            <pc:docMk/>
            <pc:sldMk cId="1671663790" sldId="323"/>
            <ac:spMk id="6" creationId="{1CF1AAE4-D0BC-430F-A613-7BBAAECA0C2D}"/>
          </ac:spMkLst>
        </pc:spChg>
        <pc:spChg chg="add">
          <ac:chgData name="Rana Ghosh" userId="c72f97854d718ddd" providerId="LiveId" clId="{9B1E1702-75D8-4EE6-BC32-36368EB6A960}" dt="2023-04-22T09:00:36.514" v="3885" actId="26606"/>
          <ac:spMkLst>
            <pc:docMk/>
            <pc:sldMk cId="1671663790" sldId="323"/>
            <ac:spMk id="7" creationId="{A101E513-AF74-4E9D-A31F-99664250722D}"/>
          </ac:spMkLst>
        </pc:spChg>
        <pc:spChg chg="del">
          <ac:chgData name="Rana Ghosh" userId="c72f97854d718ddd" providerId="LiveId" clId="{9B1E1702-75D8-4EE6-BC32-36368EB6A960}" dt="2023-04-22T09:00:24.928" v="3882"/>
          <ac:spMkLst>
            <pc:docMk/>
            <pc:sldMk cId="1671663790" sldId="323"/>
            <ac:spMk id="8" creationId="{C5176844-69C3-4F79-BE38-EA5BDDF4FEA4}"/>
          </ac:spMkLst>
        </pc:spChg>
        <pc:spChg chg="del">
          <ac:chgData name="Rana Ghosh" userId="c72f97854d718ddd" providerId="LiveId" clId="{9B1E1702-75D8-4EE6-BC32-36368EB6A960}" dt="2023-04-22T09:00:24.928" v="3882"/>
          <ac:spMkLst>
            <pc:docMk/>
            <pc:sldMk cId="1671663790" sldId="323"/>
            <ac:spMk id="10" creationId="{1CF1AAE4-D0BC-430F-A613-7BBAAECA0C2D}"/>
          </ac:spMkLst>
        </pc:spChg>
        <pc:spChg chg="del">
          <ac:chgData name="Rana Ghosh" userId="c72f97854d718ddd" providerId="LiveId" clId="{9B1E1702-75D8-4EE6-BC32-36368EB6A960}" dt="2023-04-22T09:00:24.928" v="3882"/>
          <ac:spMkLst>
            <pc:docMk/>
            <pc:sldMk cId="1671663790" sldId="323"/>
            <ac:spMk id="12" creationId="{A101E513-AF74-4E9D-A31F-99664250722D}"/>
          </ac:spMkLst>
        </pc:spChg>
      </pc:sldChg>
      <pc:sldChg chg="addSp delSp modSp add mod setBg delDesignElem">
        <pc:chgData name="Rana Ghosh" userId="c72f97854d718ddd" providerId="LiveId" clId="{9B1E1702-75D8-4EE6-BC32-36368EB6A960}" dt="2023-04-22T16:31:09.577" v="5568" actId="20577"/>
        <pc:sldMkLst>
          <pc:docMk/>
          <pc:sldMk cId="2225982298" sldId="324"/>
        </pc:sldMkLst>
        <pc:spChg chg="mod">
          <ac:chgData name="Rana Ghosh" userId="c72f97854d718ddd" providerId="LiveId" clId="{9B1E1702-75D8-4EE6-BC32-36368EB6A960}" dt="2023-04-22T09:06:20.378" v="3931" actId="26606"/>
          <ac:spMkLst>
            <pc:docMk/>
            <pc:sldMk cId="2225982298" sldId="324"/>
            <ac:spMk id="2" creationId="{08A1AC6E-B901-2CF8-DC33-2B27EC59F5BF}"/>
          </ac:spMkLst>
        </pc:spChg>
        <pc:spChg chg="del">
          <ac:chgData name="Rana Ghosh" userId="c72f97854d718ddd" providerId="LiveId" clId="{9B1E1702-75D8-4EE6-BC32-36368EB6A960}" dt="2023-04-22T16:29:49.600" v="5544" actId="478"/>
          <ac:spMkLst>
            <pc:docMk/>
            <pc:sldMk cId="2225982298" sldId="324"/>
            <ac:spMk id="3" creationId="{11C584C0-CCA3-7BC3-BE3D-588E74795020}"/>
          </ac:spMkLst>
        </pc:spChg>
        <pc:spChg chg="add mod">
          <ac:chgData name="Rana Ghosh" userId="c72f97854d718ddd" providerId="LiveId" clId="{9B1E1702-75D8-4EE6-BC32-36368EB6A960}" dt="2023-04-22T16:30:06.629" v="5549" actId="12"/>
          <ac:spMkLst>
            <pc:docMk/>
            <pc:sldMk cId="2225982298" sldId="324"/>
            <ac:spMk id="4" creationId="{2A1CD74B-A3F7-6DF9-63D4-2274755B651C}"/>
          </ac:spMkLst>
        </pc:spChg>
        <pc:spChg chg="add del mod">
          <ac:chgData name="Rana Ghosh" userId="c72f97854d718ddd" providerId="LiveId" clId="{9B1E1702-75D8-4EE6-BC32-36368EB6A960}" dt="2023-04-22T16:30:31.685" v="5552" actId="478"/>
          <ac:spMkLst>
            <pc:docMk/>
            <pc:sldMk cId="2225982298" sldId="324"/>
            <ac:spMk id="5" creationId="{68C8B1E4-EA37-447B-44B5-13D42D2630F5}"/>
          </ac:spMkLst>
        </pc:spChg>
        <pc:spChg chg="del">
          <ac:chgData name="Rana Ghosh" userId="c72f97854d718ddd" providerId="LiveId" clId="{9B1E1702-75D8-4EE6-BC32-36368EB6A960}" dt="2023-04-22T09:06:08.679" v="3923"/>
          <ac:spMkLst>
            <pc:docMk/>
            <pc:sldMk cId="2225982298" sldId="324"/>
            <ac:spMk id="5" creationId="{C5176844-69C3-4F79-BE38-EA5BDDF4FEA4}"/>
          </ac:spMkLst>
        </pc:spChg>
        <pc:spChg chg="del">
          <ac:chgData name="Rana Ghosh" userId="c72f97854d718ddd" providerId="LiveId" clId="{9B1E1702-75D8-4EE6-BC32-36368EB6A960}" dt="2023-04-22T09:06:08.679" v="3923"/>
          <ac:spMkLst>
            <pc:docMk/>
            <pc:sldMk cId="2225982298" sldId="324"/>
            <ac:spMk id="6" creationId="{1CF1AAE4-D0BC-430F-A613-7BBAAECA0C2D}"/>
          </ac:spMkLst>
        </pc:spChg>
        <pc:spChg chg="add mod">
          <ac:chgData name="Rana Ghosh" userId="c72f97854d718ddd" providerId="LiveId" clId="{9B1E1702-75D8-4EE6-BC32-36368EB6A960}" dt="2023-04-22T16:31:09.577" v="5568" actId="20577"/>
          <ac:spMkLst>
            <pc:docMk/>
            <pc:sldMk cId="2225982298" sldId="324"/>
            <ac:spMk id="6" creationId="{BB0B5D2A-75FC-A046-6317-C3B531ABF70F}"/>
          </ac:spMkLst>
        </pc:spChg>
        <pc:spChg chg="del">
          <ac:chgData name="Rana Ghosh" userId="c72f97854d718ddd" providerId="LiveId" clId="{9B1E1702-75D8-4EE6-BC32-36368EB6A960}" dt="2023-04-22T09:06:08.679" v="3923"/>
          <ac:spMkLst>
            <pc:docMk/>
            <pc:sldMk cId="2225982298" sldId="324"/>
            <ac:spMk id="7" creationId="{A101E513-AF74-4E9D-A31F-99664250722D}"/>
          </ac:spMkLst>
        </pc:spChg>
        <pc:spChg chg="add">
          <ac:chgData name="Rana Ghosh" userId="c72f97854d718ddd" providerId="LiveId" clId="{9B1E1702-75D8-4EE6-BC32-36368EB6A960}" dt="2023-04-22T09:06:20.378" v="3931" actId="26606"/>
          <ac:spMkLst>
            <pc:docMk/>
            <pc:sldMk cId="2225982298" sldId="324"/>
            <ac:spMk id="8" creationId="{C5176844-69C3-4F79-BE38-EA5BDDF4FEA4}"/>
          </ac:spMkLst>
        </pc:spChg>
        <pc:spChg chg="add">
          <ac:chgData name="Rana Ghosh" userId="c72f97854d718ddd" providerId="LiveId" clId="{9B1E1702-75D8-4EE6-BC32-36368EB6A960}" dt="2023-04-22T09:06:20.378" v="3931" actId="26606"/>
          <ac:spMkLst>
            <pc:docMk/>
            <pc:sldMk cId="2225982298" sldId="324"/>
            <ac:spMk id="10" creationId="{1CF1AAE4-D0BC-430F-A613-7BBAAECA0C2D}"/>
          </ac:spMkLst>
        </pc:spChg>
        <pc:spChg chg="add">
          <ac:chgData name="Rana Ghosh" userId="c72f97854d718ddd" providerId="LiveId" clId="{9B1E1702-75D8-4EE6-BC32-36368EB6A960}" dt="2023-04-22T09:06:20.378" v="3931" actId="26606"/>
          <ac:spMkLst>
            <pc:docMk/>
            <pc:sldMk cId="2225982298" sldId="324"/>
            <ac:spMk id="12" creationId="{A101E513-AF74-4E9D-A31F-99664250722D}"/>
          </ac:spMkLst>
        </pc:spChg>
        <pc:picChg chg="del">
          <ac:chgData name="Rana Ghosh" userId="c72f97854d718ddd" providerId="LiveId" clId="{9B1E1702-75D8-4EE6-BC32-36368EB6A960}" dt="2023-04-22T09:06:12.025" v="3924" actId="478"/>
          <ac:picMkLst>
            <pc:docMk/>
            <pc:sldMk cId="2225982298" sldId="324"/>
            <ac:picMk id="9" creationId="{ABDC1054-2493-4581-6967-7C0A9132C9C1}"/>
          </ac:picMkLst>
        </pc:picChg>
        <pc:picChg chg="add mod">
          <ac:chgData name="Rana Ghosh" userId="c72f97854d718ddd" providerId="LiveId" clId="{9B1E1702-75D8-4EE6-BC32-36368EB6A960}" dt="2023-04-22T09:06:58.786" v="3933" actId="1076"/>
          <ac:picMkLst>
            <pc:docMk/>
            <pc:sldMk cId="2225982298" sldId="324"/>
            <ac:picMk id="11" creationId="{DE7FE448-F55A-C629-2713-7105A3DFC509}"/>
          </ac:picMkLst>
        </pc:picChg>
        <pc:picChg chg="del mod">
          <ac:chgData name="Rana Ghosh" userId="c72f97854d718ddd" providerId="LiveId" clId="{9B1E1702-75D8-4EE6-BC32-36368EB6A960}" dt="2023-04-22T09:06:13.337" v="3926" actId="478"/>
          <ac:picMkLst>
            <pc:docMk/>
            <pc:sldMk cId="2225982298" sldId="324"/>
            <ac:picMk id="13" creationId="{D6EAC3BD-5A6E-E228-59E9-AE1B8752C878}"/>
          </ac:picMkLst>
        </pc:picChg>
        <pc:picChg chg="del">
          <ac:chgData name="Rana Ghosh" userId="c72f97854d718ddd" providerId="LiveId" clId="{9B1E1702-75D8-4EE6-BC32-36368EB6A960}" dt="2023-04-22T09:06:14.161" v="3927" actId="478"/>
          <ac:picMkLst>
            <pc:docMk/>
            <pc:sldMk cId="2225982298" sldId="324"/>
            <ac:picMk id="15" creationId="{4CBCC633-CD85-D7AF-3515-555252001D70}"/>
          </ac:picMkLst>
        </pc:picChg>
        <pc:picChg chg="add mod">
          <ac:chgData name="Rana Ghosh" userId="c72f97854d718ddd" providerId="LiveId" clId="{9B1E1702-75D8-4EE6-BC32-36368EB6A960}" dt="2023-04-22T16:29:46.068" v="5543" actId="1076"/>
          <ac:picMkLst>
            <pc:docMk/>
            <pc:sldMk cId="2225982298" sldId="324"/>
            <ac:picMk id="16" creationId="{7ABB61E7-208C-5C48-1AF5-3484F736E036}"/>
          </ac:picMkLst>
        </pc:picChg>
        <pc:picChg chg="del">
          <ac:chgData name="Rana Ghosh" userId="c72f97854d718ddd" providerId="LiveId" clId="{9B1E1702-75D8-4EE6-BC32-36368EB6A960}" dt="2023-04-22T09:06:14.785" v="3928" actId="478"/>
          <ac:picMkLst>
            <pc:docMk/>
            <pc:sldMk cId="2225982298" sldId="324"/>
            <ac:picMk id="17" creationId="{992FA9A7-62A9-D197-EACF-438A2BA4340E}"/>
          </ac:picMkLst>
        </pc:picChg>
        <pc:picChg chg="del">
          <ac:chgData name="Rana Ghosh" userId="c72f97854d718ddd" providerId="LiveId" clId="{9B1E1702-75D8-4EE6-BC32-36368EB6A960}" dt="2023-04-22T09:06:15.529" v="3929" actId="478"/>
          <ac:picMkLst>
            <pc:docMk/>
            <pc:sldMk cId="2225982298" sldId="324"/>
            <ac:picMk id="19" creationId="{AF571B85-C2C6-0ADD-DE7E-55DDE4AA580F}"/>
          </ac:picMkLst>
        </pc:picChg>
        <pc:picChg chg="del">
          <ac:chgData name="Rana Ghosh" userId="c72f97854d718ddd" providerId="LiveId" clId="{9B1E1702-75D8-4EE6-BC32-36368EB6A960}" dt="2023-04-22T09:06:16.649" v="3930" actId="478"/>
          <ac:picMkLst>
            <pc:docMk/>
            <pc:sldMk cId="2225982298" sldId="324"/>
            <ac:picMk id="21" creationId="{C8640CBB-3206-100B-D6DE-2DFE43409DB1}"/>
          </ac:picMkLst>
        </pc:picChg>
      </pc:sldChg>
      <pc:sldChg chg="addSp delSp modSp add mod setBg delDesignElem">
        <pc:chgData name="Rana Ghosh" userId="c72f97854d718ddd" providerId="LiveId" clId="{9B1E1702-75D8-4EE6-BC32-36368EB6A960}" dt="2023-04-22T16:32:18.961" v="5591" actId="20577"/>
        <pc:sldMkLst>
          <pc:docMk/>
          <pc:sldMk cId="913483782" sldId="325"/>
        </pc:sldMkLst>
        <pc:spChg chg="mod">
          <ac:chgData name="Rana Ghosh" userId="c72f97854d718ddd" providerId="LiveId" clId="{9B1E1702-75D8-4EE6-BC32-36368EB6A960}" dt="2023-04-22T09:32:36.379" v="4011"/>
          <ac:spMkLst>
            <pc:docMk/>
            <pc:sldMk cId="913483782" sldId="325"/>
            <ac:spMk id="3" creationId="{11C584C0-CCA3-7BC3-BE3D-588E74795020}"/>
          </ac:spMkLst>
        </pc:spChg>
        <pc:spChg chg="add mod">
          <ac:chgData name="Rana Ghosh" userId="c72f97854d718ddd" providerId="LiveId" clId="{9B1E1702-75D8-4EE6-BC32-36368EB6A960}" dt="2023-04-22T16:32:18.961" v="5591" actId="20577"/>
          <ac:spMkLst>
            <pc:docMk/>
            <pc:sldMk cId="913483782" sldId="325"/>
            <ac:spMk id="4" creationId="{B3660B4E-DC56-AF2C-91E0-72AF80480CE2}"/>
          </ac:spMkLst>
        </pc:spChg>
        <pc:spChg chg="del">
          <ac:chgData name="Rana Ghosh" userId="c72f97854d718ddd" providerId="LiveId" clId="{9B1E1702-75D8-4EE6-BC32-36368EB6A960}" dt="2023-04-22T09:08:17.862" v="3946"/>
          <ac:spMkLst>
            <pc:docMk/>
            <pc:sldMk cId="913483782" sldId="325"/>
            <ac:spMk id="5" creationId="{C5176844-69C3-4F79-BE38-EA5BDDF4FEA4}"/>
          </ac:spMkLst>
        </pc:spChg>
        <pc:spChg chg="del">
          <ac:chgData name="Rana Ghosh" userId="c72f97854d718ddd" providerId="LiveId" clId="{9B1E1702-75D8-4EE6-BC32-36368EB6A960}" dt="2023-04-22T09:08:17.862" v="3946"/>
          <ac:spMkLst>
            <pc:docMk/>
            <pc:sldMk cId="913483782" sldId="325"/>
            <ac:spMk id="6" creationId="{1CF1AAE4-D0BC-430F-A613-7BBAAECA0C2D}"/>
          </ac:spMkLst>
        </pc:spChg>
        <pc:spChg chg="del">
          <ac:chgData name="Rana Ghosh" userId="c72f97854d718ddd" providerId="LiveId" clId="{9B1E1702-75D8-4EE6-BC32-36368EB6A960}" dt="2023-04-22T09:08:17.862" v="3946"/>
          <ac:spMkLst>
            <pc:docMk/>
            <pc:sldMk cId="913483782" sldId="325"/>
            <ac:spMk id="7" creationId="{A101E513-AF74-4E9D-A31F-99664250722D}"/>
          </ac:spMkLst>
        </pc:spChg>
        <pc:spChg chg="add">
          <ac:chgData name="Rana Ghosh" userId="c72f97854d718ddd" providerId="LiveId" clId="{9B1E1702-75D8-4EE6-BC32-36368EB6A960}" dt="2023-04-22T09:08:27.273" v="3948" actId="26606"/>
          <ac:spMkLst>
            <pc:docMk/>
            <pc:sldMk cId="913483782" sldId="325"/>
            <ac:spMk id="8" creationId="{C5176844-69C3-4F79-BE38-EA5BDDF4FEA4}"/>
          </ac:spMkLst>
        </pc:spChg>
        <pc:spChg chg="add">
          <ac:chgData name="Rana Ghosh" userId="c72f97854d718ddd" providerId="LiveId" clId="{9B1E1702-75D8-4EE6-BC32-36368EB6A960}" dt="2023-04-22T09:08:27.273" v="3948" actId="26606"/>
          <ac:spMkLst>
            <pc:docMk/>
            <pc:sldMk cId="913483782" sldId="325"/>
            <ac:spMk id="10" creationId="{1CF1AAE4-D0BC-430F-A613-7BBAAECA0C2D}"/>
          </ac:spMkLst>
        </pc:spChg>
        <pc:spChg chg="add">
          <ac:chgData name="Rana Ghosh" userId="c72f97854d718ddd" providerId="LiveId" clId="{9B1E1702-75D8-4EE6-BC32-36368EB6A960}" dt="2023-04-22T09:08:27.273" v="3948" actId="26606"/>
          <ac:spMkLst>
            <pc:docMk/>
            <pc:sldMk cId="913483782" sldId="325"/>
            <ac:spMk id="12" creationId="{A101E513-AF74-4E9D-A31F-99664250722D}"/>
          </ac:spMkLst>
        </pc:spChg>
        <pc:picChg chg="del">
          <ac:chgData name="Rana Ghosh" userId="c72f97854d718ddd" providerId="LiveId" clId="{9B1E1702-75D8-4EE6-BC32-36368EB6A960}" dt="2023-04-22T09:08:24.480" v="3947" actId="478"/>
          <ac:picMkLst>
            <pc:docMk/>
            <pc:sldMk cId="913483782" sldId="325"/>
            <ac:picMk id="9" creationId="{645A961A-945C-CB7E-04F8-632A9FC1F7EE}"/>
          </ac:picMkLst>
        </pc:picChg>
        <pc:picChg chg="add mod">
          <ac:chgData name="Rana Ghosh" userId="c72f97854d718ddd" providerId="LiveId" clId="{9B1E1702-75D8-4EE6-BC32-36368EB6A960}" dt="2023-04-22T16:31:18.604" v="5569" actId="1076"/>
          <ac:picMkLst>
            <pc:docMk/>
            <pc:sldMk cId="913483782" sldId="325"/>
            <ac:picMk id="11" creationId="{CB1A40AB-544E-AFA7-4190-C2D4D9E6E588}"/>
          </ac:picMkLst>
        </pc:picChg>
        <pc:picChg chg="add mod">
          <ac:chgData name="Rana Ghosh" userId="c72f97854d718ddd" providerId="LiveId" clId="{9B1E1702-75D8-4EE6-BC32-36368EB6A960}" dt="2023-04-22T16:31:19.668" v="5570" actId="1076"/>
          <ac:picMkLst>
            <pc:docMk/>
            <pc:sldMk cId="913483782" sldId="325"/>
            <ac:picMk id="14" creationId="{38DB24AB-9EC9-A4CE-BBD6-9F36492025E4}"/>
          </ac:picMkLst>
        </pc:picChg>
      </pc:sldChg>
      <pc:sldChg chg="addSp delSp modSp add mod setBg delDesignElem">
        <pc:chgData name="Rana Ghosh" userId="c72f97854d718ddd" providerId="LiveId" clId="{9B1E1702-75D8-4EE6-BC32-36368EB6A960}" dt="2023-04-22T16:32:34.882" v="5593"/>
        <pc:sldMkLst>
          <pc:docMk/>
          <pc:sldMk cId="3156686973" sldId="326"/>
        </pc:sldMkLst>
        <pc:spChg chg="mod">
          <ac:chgData name="Rana Ghosh" userId="c72f97854d718ddd" providerId="LiveId" clId="{9B1E1702-75D8-4EE6-BC32-36368EB6A960}" dt="2023-04-22T09:32:57.782" v="4014"/>
          <ac:spMkLst>
            <pc:docMk/>
            <pc:sldMk cId="3156686973" sldId="326"/>
            <ac:spMk id="3" creationId="{11C584C0-CCA3-7BC3-BE3D-588E74795020}"/>
          </ac:spMkLst>
        </pc:spChg>
        <pc:spChg chg="add mod">
          <ac:chgData name="Rana Ghosh" userId="c72f97854d718ddd" providerId="LiveId" clId="{9B1E1702-75D8-4EE6-BC32-36368EB6A960}" dt="2023-04-22T16:32:34.882" v="5593"/>
          <ac:spMkLst>
            <pc:docMk/>
            <pc:sldMk cId="3156686973" sldId="326"/>
            <ac:spMk id="4" creationId="{7F14DADA-051E-3C6E-58B6-6AC2093670DA}"/>
          </ac:spMkLst>
        </pc:spChg>
        <pc:spChg chg="add">
          <ac:chgData name="Rana Ghosh" userId="c72f97854d718ddd" providerId="LiveId" clId="{9B1E1702-75D8-4EE6-BC32-36368EB6A960}" dt="2023-04-22T09:09:16.825" v="3987" actId="26606"/>
          <ac:spMkLst>
            <pc:docMk/>
            <pc:sldMk cId="3156686973" sldId="326"/>
            <ac:spMk id="5" creationId="{C5176844-69C3-4F79-BE38-EA5BDDF4FEA4}"/>
          </ac:spMkLst>
        </pc:spChg>
        <pc:spChg chg="add">
          <ac:chgData name="Rana Ghosh" userId="c72f97854d718ddd" providerId="LiveId" clId="{9B1E1702-75D8-4EE6-BC32-36368EB6A960}" dt="2023-04-22T09:09:16.825" v="3987" actId="26606"/>
          <ac:spMkLst>
            <pc:docMk/>
            <pc:sldMk cId="3156686973" sldId="326"/>
            <ac:spMk id="6" creationId="{1CF1AAE4-D0BC-430F-A613-7BBAAECA0C2D}"/>
          </ac:spMkLst>
        </pc:spChg>
        <pc:spChg chg="add">
          <ac:chgData name="Rana Ghosh" userId="c72f97854d718ddd" providerId="LiveId" clId="{9B1E1702-75D8-4EE6-BC32-36368EB6A960}" dt="2023-04-22T09:09:16.825" v="3987" actId="26606"/>
          <ac:spMkLst>
            <pc:docMk/>
            <pc:sldMk cId="3156686973" sldId="326"/>
            <ac:spMk id="7" creationId="{A101E513-AF74-4E9D-A31F-99664250722D}"/>
          </ac:spMkLst>
        </pc:spChg>
        <pc:spChg chg="del">
          <ac:chgData name="Rana Ghosh" userId="c72f97854d718ddd" providerId="LiveId" clId="{9B1E1702-75D8-4EE6-BC32-36368EB6A960}" dt="2023-04-22T09:09:06.859" v="3950"/>
          <ac:spMkLst>
            <pc:docMk/>
            <pc:sldMk cId="3156686973" sldId="326"/>
            <ac:spMk id="8" creationId="{C5176844-69C3-4F79-BE38-EA5BDDF4FEA4}"/>
          </ac:spMkLst>
        </pc:spChg>
        <pc:spChg chg="del">
          <ac:chgData name="Rana Ghosh" userId="c72f97854d718ddd" providerId="LiveId" clId="{9B1E1702-75D8-4EE6-BC32-36368EB6A960}" dt="2023-04-22T09:09:06.859" v="3950"/>
          <ac:spMkLst>
            <pc:docMk/>
            <pc:sldMk cId="3156686973" sldId="326"/>
            <ac:spMk id="10" creationId="{1CF1AAE4-D0BC-430F-A613-7BBAAECA0C2D}"/>
          </ac:spMkLst>
        </pc:spChg>
        <pc:spChg chg="del">
          <ac:chgData name="Rana Ghosh" userId="c72f97854d718ddd" providerId="LiveId" clId="{9B1E1702-75D8-4EE6-BC32-36368EB6A960}" dt="2023-04-22T09:09:06.859" v="3950"/>
          <ac:spMkLst>
            <pc:docMk/>
            <pc:sldMk cId="3156686973" sldId="326"/>
            <ac:spMk id="12" creationId="{A101E513-AF74-4E9D-A31F-99664250722D}"/>
          </ac:spMkLst>
        </pc:spChg>
        <pc:picChg chg="add mod">
          <ac:chgData name="Rana Ghosh" userId="c72f97854d718ddd" providerId="LiveId" clId="{9B1E1702-75D8-4EE6-BC32-36368EB6A960}" dt="2023-04-22T16:12:33.084" v="5089" actId="1076"/>
          <ac:picMkLst>
            <pc:docMk/>
            <pc:sldMk cId="3156686973" sldId="326"/>
            <ac:picMk id="9" creationId="{D281E203-4724-4FF7-76D1-7035680A28FC}"/>
          </ac:picMkLst>
        </pc:picChg>
        <pc:picChg chg="add mod">
          <ac:chgData name="Rana Ghosh" userId="c72f97854d718ddd" providerId="LiveId" clId="{9B1E1702-75D8-4EE6-BC32-36368EB6A960}" dt="2023-04-22T16:12:34.427" v="5090" actId="1076"/>
          <ac:picMkLst>
            <pc:docMk/>
            <pc:sldMk cId="3156686973" sldId="326"/>
            <ac:picMk id="13" creationId="{1C6633AC-B9E0-CF74-B0FD-3B63C98D66D6}"/>
          </ac:picMkLst>
        </pc:picChg>
      </pc:sldChg>
      <pc:sldChg chg="addSp delSp modSp add mod setBg delDesignElem">
        <pc:chgData name="Rana Ghosh" userId="c72f97854d718ddd" providerId="LiveId" clId="{9B1E1702-75D8-4EE6-BC32-36368EB6A960}" dt="2023-04-22T16:12:41.220" v="5092" actId="1076"/>
        <pc:sldMkLst>
          <pc:docMk/>
          <pc:sldMk cId="2592171167" sldId="327"/>
        </pc:sldMkLst>
        <pc:spChg chg="mod">
          <ac:chgData name="Rana Ghosh" userId="c72f97854d718ddd" providerId="LiveId" clId="{9B1E1702-75D8-4EE6-BC32-36368EB6A960}" dt="2023-04-22T09:34:33.120" v="4019"/>
          <ac:spMkLst>
            <pc:docMk/>
            <pc:sldMk cId="2592171167" sldId="327"/>
            <ac:spMk id="3" creationId="{11C584C0-CCA3-7BC3-BE3D-588E74795020}"/>
          </ac:spMkLst>
        </pc:spChg>
        <pc:spChg chg="add">
          <ac:chgData name="Rana Ghosh" userId="c72f97854d718ddd" providerId="LiveId" clId="{9B1E1702-75D8-4EE6-BC32-36368EB6A960}" dt="2023-04-22T09:09:18.753" v="3988" actId="26606"/>
          <ac:spMkLst>
            <pc:docMk/>
            <pc:sldMk cId="2592171167" sldId="327"/>
            <ac:spMk id="5" creationId="{C5176844-69C3-4F79-BE38-EA5BDDF4FEA4}"/>
          </ac:spMkLst>
        </pc:spChg>
        <pc:spChg chg="add">
          <ac:chgData name="Rana Ghosh" userId="c72f97854d718ddd" providerId="LiveId" clId="{9B1E1702-75D8-4EE6-BC32-36368EB6A960}" dt="2023-04-22T09:09:18.753" v="3988" actId="26606"/>
          <ac:spMkLst>
            <pc:docMk/>
            <pc:sldMk cId="2592171167" sldId="327"/>
            <ac:spMk id="6" creationId="{1CF1AAE4-D0BC-430F-A613-7BBAAECA0C2D}"/>
          </ac:spMkLst>
        </pc:spChg>
        <pc:spChg chg="add">
          <ac:chgData name="Rana Ghosh" userId="c72f97854d718ddd" providerId="LiveId" clId="{9B1E1702-75D8-4EE6-BC32-36368EB6A960}" dt="2023-04-22T09:09:18.753" v="3988" actId="26606"/>
          <ac:spMkLst>
            <pc:docMk/>
            <pc:sldMk cId="2592171167" sldId="327"/>
            <ac:spMk id="7" creationId="{A101E513-AF74-4E9D-A31F-99664250722D}"/>
          </ac:spMkLst>
        </pc:spChg>
        <pc:spChg chg="del">
          <ac:chgData name="Rana Ghosh" userId="c72f97854d718ddd" providerId="LiveId" clId="{9B1E1702-75D8-4EE6-BC32-36368EB6A960}" dt="2023-04-22T09:09:07.328" v="3952"/>
          <ac:spMkLst>
            <pc:docMk/>
            <pc:sldMk cId="2592171167" sldId="327"/>
            <ac:spMk id="8" creationId="{C5176844-69C3-4F79-BE38-EA5BDDF4FEA4}"/>
          </ac:spMkLst>
        </pc:spChg>
        <pc:spChg chg="del">
          <ac:chgData name="Rana Ghosh" userId="c72f97854d718ddd" providerId="LiveId" clId="{9B1E1702-75D8-4EE6-BC32-36368EB6A960}" dt="2023-04-22T09:09:07.328" v="3952"/>
          <ac:spMkLst>
            <pc:docMk/>
            <pc:sldMk cId="2592171167" sldId="327"/>
            <ac:spMk id="10" creationId="{1CF1AAE4-D0BC-430F-A613-7BBAAECA0C2D}"/>
          </ac:spMkLst>
        </pc:spChg>
        <pc:spChg chg="del">
          <ac:chgData name="Rana Ghosh" userId="c72f97854d718ddd" providerId="LiveId" clId="{9B1E1702-75D8-4EE6-BC32-36368EB6A960}" dt="2023-04-22T09:09:07.328" v="3952"/>
          <ac:spMkLst>
            <pc:docMk/>
            <pc:sldMk cId="2592171167" sldId="327"/>
            <ac:spMk id="12" creationId="{A101E513-AF74-4E9D-A31F-99664250722D}"/>
          </ac:spMkLst>
        </pc:spChg>
        <pc:picChg chg="add mod">
          <ac:chgData name="Rana Ghosh" userId="c72f97854d718ddd" providerId="LiveId" clId="{9B1E1702-75D8-4EE6-BC32-36368EB6A960}" dt="2023-04-22T16:12:39.875" v="5091" actId="1076"/>
          <ac:picMkLst>
            <pc:docMk/>
            <pc:sldMk cId="2592171167" sldId="327"/>
            <ac:picMk id="9" creationId="{53977342-53B6-D23C-41B2-5AB476B5438E}"/>
          </ac:picMkLst>
        </pc:picChg>
        <pc:picChg chg="add mod">
          <ac:chgData name="Rana Ghosh" userId="c72f97854d718ddd" providerId="LiveId" clId="{9B1E1702-75D8-4EE6-BC32-36368EB6A960}" dt="2023-04-22T16:12:41.220" v="5092" actId="1076"/>
          <ac:picMkLst>
            <pc:docMk/>
            <pc:sldMk cId="2592171167" sldId="327"/>
            <ac:picMk id="13" creationId="{8B3BCF46-EEF3-A54A-B44F-CCF1B4F9A7B1}"/>
          </ac:picMkLst>
        </pc:picChg>
      </pc:sldChg>
      <pc:sldChg chg="addSp delSp modSp add mod setBg delDesignElem">
        <pc:chgData name="Rana Ghosh" userId="c72f97854d718ddd" providerId="LiveId" clId="{9B1E1702-75D8-4EE6-BC32-36368EB6A960}" dt="2023-04-22T16:32:49.922" v="5595"/>
        <pc:sldMkLst>
          <pc:docMk/>
          <pc:sldMk cId="205352819" sldId="328"/>
        </pc:sldMkLst>
        <pc:spChg chg="mod">
          <ac:chgData name="Rana Ghosh" userId="c72f97854d718ddd" providerId="LiveId" clId="{9B1E1702-75D8-4EE6-BC32-36368EB6A960}" dt="2023-04-22T09:35:10.197" v="4023"/>
          <ac:spMkLst>
            <pc:docMk/>
            <pc:sldMk cId="205352819" sldId="328"/>
            <ac:spMk id="3" creationId="{11C584C0-CCA3-7BC3-BE3D-588E74795020}"/>
          </ac:spMkLst>
        </pc:spChg>
        <pc:spChg chg="add">
          <ac:chgData name="Rana Ghosh" userId="c72f97854d718ddd" providerId="LiveId" clId="{9B1E1702-75D8-4EE6-BC32-36368EB6A960}" dt="2023-04-22T09:09:20.960" v="3989" actId="26606"/>
          <ac:spMkLst>
            <pc:docMk/>
            <pc:sldMk cId="205352819" sldId="328"/>
            <ac:spMk id="5" creationId="{C5176844-69C3-4F79-BE38-EA5BDDF4FEA4}"/>
          </ac:spMkLst>
        </pc:spChg>
        <pc:spChg chg="add">
          <ac:chgData name="Rana Ghosh" userId="c72f97854d718ddd" providerId="LiveId" clId="{9B1E1702-75D8-4EE6-BC32-36368EB6A960}" dt="2023-04-22T09:09:20.960" v="3989" actId="26606"/>
          <ac:spMkLst>
            <pc:docMk/>
            <pc:sldMk cId="205352819" sldId="328"/>
            <ac:spMk id="6" creationId="{1CF1AAE4-D0BC-430F-A613-7BBAAECA0C2D}"/>
          </ac:spMkLst>
        </pc:spChg>
        <pc:spChg chg="add">
          <ac:chgData name="Rana Ghosh" userId="c72f97854d718ddd" providerId="LiveId" clId="{9B1E1702-75D8-4EE6-BC32-36368EB6A960}" dt="2023-04-22T09:09:20.960" v="3989" actId="26606"/>
          <ac:spMkLst>
            <pc:docMk/>
            <pc:sldMk cId="205352819" sldId="328"/>
            <ac:spMk id="7" creationId="{A101E513-AF74-4E9D-A31F-99664250722D}"/>
          </ac:spMkLst>
        </pc:spChg>
        <pc:spChg chg="add mod">
          <ac:chgData name="Rana Ghosh" userId="c72f97854d718ddd" providerId="LiveId" clId="{9B1E1702-75D8-4EE6-BC32-36368EB6A960}" dt="2023-04-22T16:32:49.922" v="5595"/>
          <ac:spMkLst>
            <pc:docMk/>
            <pc:sldMk cId="205352819" sldId="328"/>
            <ac:spMk id="8" creationId="{98A1EBA0-2939-B0E4-4681-309D5C0E3A83}"/>
          </ac:spMkLst>
        </pc:spChg>
        <pc:spChg chg="del">
          <ac:chgData name="Rana Ghosh" userId="c72f97854d718ddd" providerId="LiveId" clId="{9B1E1702-75D8-4EE6-BC32-36368EB6A960}" dt="2023-04-22T09:09:07.580" v="3954"/>
          <ac:spMkLst>
            <pc:docMk/>
            <pc:sldMk cId="205352819" sldId="328"/>
            <ac:spMk id="8" creationId="{C5176844-69C3-4F79-BE38-EA5BDDF4FEA4}"/>
          </ac:spMkLst>
        </pc:spChg>
        <pc:spChg chg="del">
          <ac:chgData name="Rana Ghosh" userId="c72f97854d718ddd" providerId="LiveId" clId="{9B1E1702-75D8-4EE6-BC32-36368EB6A960}" dt="2023-04-22T09:09:07.580" v="3954"/>
          <ac:spMkLst>
            <pc:docMk/>
            <pc:sldMk cId="205352819" sldId="328"/>
            <ac:spMk id="10" creationId="{1CF1AAE4-D0BC-430F-A613-7BBAAECA0C2D}"/>
          </ac:spMkLst>
        </pc:spChg>
        <pc:spChg chg="del">
          <ac:chgData name="Rana Ghosh" userId="c72f97854d718ddd" providerId="LiveId" clId="{9B1E1702-75D8-4EE6-BC32-36368EB6A960}" dt="2023-04-22T09:09:07.580" v="3954"/>
          <ac:spMkLst>
            <pc:docMk/>
            <pc:sldMk cId="205352819" sldId="328"/>
            <ac:spMk id="12" creationId="{A101E513-AF74-4E9D-A31F-99664250722D}"/>
          </ac:spMkLst>
        </pc:spChg>
        <pc:picChg chg="add mod">
          <ac:chgData name="Rana Ghosh" userId="c72f97854d718ddd" providerId="LiveId" clId="{9B1E1702-75D8-4EE6-BC32-36368EB6A960}" dt="2023-04-22T16:12:45.476" v="5093" actId="1076"/>
          <ac:picMkLst>
            <pc:docMk/>
            <pc:sldMk cId="205352819" sldId="328"/>
            <ac:picMk id="4" creationId="{02B5204C-9BA4-E6E3-8D72-8ACFB023CA93}"/>
          </ac:picMkLst>
        </pc:picChg>
        <pc:picChg chg="add mod">
          <ac:chgData name="Rana Ghosh" userId="c72f97854d718ddd" providerId="LiveId" clId="{9B1E1702-75D8-4EE6-BC32-36368EB6A960}" dt="2023-04-22T16:12:47.123" v="5094" actId="1076"/>
          <ac:picMkLst>
            <pc:docMk/>
            <pc:sldMk cId="205352819" sldId="328"/>
            <ac:picMk id="11" creationId="{718CD5FE-1D5B-A2E9-59F2-74F5B500B2C7}"/>
          </ac:picMkLst>
        </pc:picChg>
      </pc:sldChg>
      <pc:sldChg chg="addSp delSp modSp add mod setBg delDesignElem">
        <pc:chgData name="Rana Ghosh" userId="c72f97854d718ddd" providerId="LiveId" clId="{9B1E1702-75D8-4EE6-BC32-36368EB6A960}" dt="2023-04-22T16:33:15.221" v="5598" actId="14100"/>
        <pc:sldMkLst>
          <pc:docMk/>
          <pc:sldMk cId="879310587" sldId="329"/>
        </pc:sldMkLst>
        <pc:spChg chg="mod">
          <ac:chgData name="Rana Ghosh" userId="c72f97854d718ddd" providerId="LiveId" clId="{9B1E1702-75D8-4EE6-BC32-36368EB6A960}" dt="2023-04-22T09:35:25.966" v="4024"/>
          <ac:spMkLst>
            <pc:docMk/>
            <pc:sldMk cId="879310587" sldId="329"/>
            <ac:spMk id="3" creationId="{11C584C0-CCA3-7BC3-BE3D-588E74795020}"/>
          </ac:spMkLst>
        </pc:spChg>
        <pc:spChg chg="add mod">
          <ac:chgData name="Rana Ghosh" userId="c72f97854d718ddd" providerId="LiveId" clId="{9B1E1702-75D8-4EE6-BC32-36368EB6A960}" dt="2023-04-22T16:33:15.221" v="5598" actId="14100"/>
          <ac:spMkLst>
            <pc:docMk/>
            <pc:sldMk cId="879310587" sldId="329"/>
            <ac:spMk id="4" creationId="{3C8577C8-29CD-C0C4-01DB-9F75759F894E}"/>
          </ac:spMkLst>
        </pc:spChg>
        <pc:spChg chg="add">
          <ac:chgData name="Rana Ghosh" userId="c72f97854d718ddd" providerId="LiveId" clId="{9B1E1702-75D8-4EE6-BC32-36368EB6A960}" dt="2023-04-22T09:09:22.841" v="3990" actId="26606"/>
          <ac:spMkLst>
            <pc:docMk/>
            <pc:sldMk cId="879310587" sldId="329"/>
            <ac:spMk id="5" creationId="{C5176844-69C3-4F79-BE38-EA5BDDF4FEA4}"/>
          </ac:spMkLst>
        </pc:spChg>
        <pc:spChg chg="add">
          <ac:chgData name="Rana Ghosh" userId="c72f97854d718ddd" providerId="LiveId" clId="{9B1E1702-75D8-4EE6-BC32-36368EB6A960}" dt="2023-04-22T09:09:22.841" v="3990" actId="26606"/>
          <ac:spMkLst>
            <pc:docMk/>
            <pc:sldMk cId="879310587" sldId="329"/>
            <ac:spMk id="6" creationId="{1CF1AAE4-D0BC-430F-A613-7BBAAECA0C2D}"/>
          </ac:spMkLst>
        </pc:spChg>
        <pc:spChg chg="add">
          <ac:chgData name="Rana Ghosh" userId="c72f97854d718ddd" providerId="LiveId" clId="{9B1E1702-75D8-4EE6-BC32-36368EB6A960}" dt="2023-04-22T09:09:22.841" v="3990" actId="26606"/>
          <ac:spMkLst>
            <pc:docMk/>
            <pc:sldMk cId="879310587" sldId="329"/>
            <ac:spMk id="7" creationId="{A101E513-AF74-4E9D-A31F-99664250722D}"/>
          </ac:spMkLst>
        </pc:spChg>
        <pc:spChg chg="del">
          <ac:chgData name="Rana Ghosh" userId="c72f97854d718ddd" providerId="LiveId" clId="{9B1E1702-75D8-4EE6-BC32-36368EB6A960}" dt="2023-04-22T09:09:07.783" v="3956"/>
          <ac:spMkLst>
            <pc:docMk/>
            <pc:sldMk cId="879310587" sldId="329"/>
            <ac:spMk id="8" creationId="{C5176844-69C3-4F79-BE38-EA5BDDF4FEA4}"/>
          </ac:spMkLst>
        </pc:spChg>
        <pc:spChg chg="del">
          <ac:chgData name="Rana Ghosh" userId="c72f97854d718ddd" providerId="LiveId" clId="{9B1E1702-75D8-4EE6-BC32-36368EB6A960}" dt="2023-04-22T09:09:07.783" v="3956"/>
          <ac:spMkLst>
            <pc:docMk/>
            <pc:sldMk cId="879310587" sldId="329"/>
            <ac:spMk id="10" creationId="{1CF1AAE4-D0BC-430F-A613-7BBAAECA0C2D}"/>
          </ac:spMkLst>
        </pc:spChg>
        <pc:spChg chg="del">
          <ac:chgData name="Rana Ghosh" userId="c72f97854d718ddd" providerId="LiveId" clId="{9B1E1702-75D8-4EE6-BC32-36368EB6A960}" dt="2023-04-22T09:09:07.783" v="3956"/>
          <ac:spMkLst>
            <pc:docMk/>
            <pc:sldMk cId="879310587" sldId="329"/>
            <ac:spMk id="12" creationId="{A101E513-AF74-4E9D-A31F-99664250722D}"/>
          </ac:spMkLst>
        </pc:spChg>
        <pc:picChg chg="add mod">
          <ac:chgData name="Rana Ghosh" userId="c72f97854d718ddd" providerId="LiveId" clId="{9B1E1702-75D8-4EE6-BC32-36368EB6A960}" dt="2023-04-22T16:12:50.532" v="5095" actId="1076"/>
          <ac:picMkLst>
            <pc:docMk/>
            <pc:sldMk cId="879310587" sldId="329"/>
            <ac:picMk id="9" creationId="{73DC0907-CFA1-B82A-7701-71A494E0C6EB}"/>
          </ac:picMkLst>
        </pc:picChg>
        <pc:picChg chg="add mod">
          <ac:chgData name="Rana Ghosh" userId="c72f97854d718ddd" providerId="LiveId" clId="{9B1E1702-75D8-4EE6-BC32-36368EB6A960}" dt="2023-04-22T16:12:52.260" v="5096" actId="1076"/>
          <ac:picMkLst>
            <pc:docMk/>
            <pc:sldMk cId="879310587" sldId="329"/>
            <ac:picMk id="13" creationId="{78DF70C6-1CCE-C85A-1876-AA248AC2F002}"/>
          </ac:picMkLst>
        </pc:picChg>
      </pc:sldChg>
      <pc:sldChg chg="addSp delSp modSp add mod setBg delDesignElem">
        <pc:chgData name="Rana Ghosh" userId="c72f97854d718ddd" providerId="LiveId" clId="{9B1E1702-75D8-4EE6-BC32-36368EB6A960}" dt="2023-04-22T16:34:47.350" v="5622" actId="115"/>
        <pc:sldMkLst>
          <pc:docMk/>
          <pc:sldMk cId="1530536957" sldId="330"/>
        </pc:sldMkLst>
        <pc:spChg chg="mod">
          <ac:chgData name="Rana Ghosh" userId="c72f97854d718ddd" providerId="LiveId" clId="{9B1E1702-75D8-4EE6-BC32-36368EB6A960}" dt="2023-04-22T09:37:07.764" v="4095" actId="20577"/>
          <ac:spMkLst>
            <pc:docMk/>
            <pc:sldMk cId="1530536957" sldId="330"/>
            <ac:spMk id="3" creationId="{11C584C0-CCA3-7BC3-BE3D-588E74795020}"/>
          </ac:spMkLst>
        </pc:spChg>
        <pc:spChg chg="add mod">
          <ac:chgData name="Rana Ghosh" userId="c72f97854d718ddd" providerId="LiveId" clId="{9B1E1702-75D8-4EE6-BC32-36368EB6A960}" dt="2023-04-22T16:34:47.350" v="5622" actId="115"/>
          <ac:spMkLst>
            <pc:docMk/>
            <pc:sldMk cId="1530536957" sldId="330"/>
            <ac:spMk id="4" creationId="{A4485714-C213-22CC-8092-AA0B5D4601E8}"/>
          </ac:spMkLst>
        </pc:spChg>
        <pc:spChg chg="add">
          <ac:chgData name="Rana Ghosh" userId="c72f97854d718ddd" providerId="LiveId" clId="{9B1E1702-75D8-4EE6-BC32-36368EB6A960}" dt="2023-04-22T09:09:24.480" v="3991" actId="26606"/>
          <ac:spMkLst>
            <pc:docMk/>
            <pc:sldMk cId="1530536957" sldId="330"/>
            <ac:spMk id="5" creationId="{C5176844-69C3-4F79-BE38-EA5BDDF4FEA4}"/>
          </ac:spMkLst>
        </pc:spChg>
        <pc:spChg chg="add">
          <ac:chgData name="Rana Ghosh" userId="c72f97854d718ddd" providerId="LiveId" clId="{9B1E1702-75D8-4EE6-BC32-36368EB6A960}" dt="2023-04-22T09:09:24.480" v="3991" actId="26606"/>
          <ac:spMkLst>
            <pc:docMk/>
            <pc:sldMk cId="1530536957" sldId="330"/>
            <ac:spMk id="6" creationId="{1CF1AAE4-D0BC-430F-A613-7BBAAECA0C2D}"/>
          </ac:spMkLst>
        </pc:spChg>
        <pc:spChg chg="add">
          <ac:chgData name="Rana Ghosh" userId="c72f97854d718ddd" providerId="LiveId" clId="{9B1E1702-75D8-4EE6-BC32-36368EB6A960}" dt="2023-04-22T09:09:24.480" v="3991" actId="26606"/>
          <ac:spMkLst>
            <pc:docMk/>
            <pc:sldMk cId="1530536957" sldId="330"/>
            <ac:spMk id="7" creationId="{A101E513-AF74-4E9D-A31F-99664250722D}"/>
          </ac:spMkLst>
        </pc:spChg>
        <pc:spChg chg="del">
          <ac:chgData name="Rana Ghosh" userId="c72f97854d718ddd" providerId="LiveId" clId="{9B1E1702-75D8-4EE6-BC32-36368EB6A960}" dt="2023-04-22T09:09:07.916" v="3958"/>
          <ac:spMkLst>
            <pc:docMk/>
            <pc:sldMk cId="1530536957" sldId="330"/>
            <ac:spMk id="8" creationId="{C5176844-69C3-4F79-BE38-EA5BDDF4FEA4}"/>
          </ac:spMkLst>
        </pc:spChg>
        <pc:spChg chg="del">
          <ac:chgData name="Rana Ghosh" userId="c72f97854d718ddd" providerId="LiveId" clId="{9B1E1702-75D8-4EE6-BC32-36368EB6A960}" dt="2023-04-22T09:09:07.916" v="3958"/>
          <ac:spMkLst>
            <pc:docMk/>
            <pc:sldMk cId="1530536957" sldId="330"/>
            <ac:spMk id="10" creationId="{1CF1AAE4-D0BC-430F-A613-7BBAAECA0C2D}"/>
          </ac:spMkLst>
        </pc:spChg>
        <pc:spChg chg="del">
          <ac:chgData name="Rana Ghosh" userId="c72f97854d718ddd" providerId="LiveId" clId="{9B1E1702-75D8-4EE6-BC32-36368EB6A960}" dt="2023-04-22T09:09:07.916" v="3958"/>
          <ac:spMkLst>
            <pc:docMk/>
            <pc:sldMk cId="1530536957" sldId="330"/>
            <ac:spMk id="12" creationId="{A101E513-AF74-4E9D-A31F-99664250722D}"/>
          </ac:spMkLst>
        </pc:spChg>
        <pc:picChg chg="add del">
          <ac:chgData name="Rana Ghosh" userId="c72f97854d718ddd" providerId="LiveId" clId="{9B1E1702-75D8-4EE6-BC32-36368EB6A960}" dt="2023-04-22T09:35:48.065" v="4027" actId="21"/>
          <ac:picMkLst>
            <pc:docMk/>
            <pc:sldMk cId="1530536957" sldId="330"/>
            <ac:picMk id="9" creationId="{06CDC5C0-98FB-5F8B-FF4B-EDBEDA27ECE4}"/>
          </ac:picMkLst>
        </pc:picChg>
        <pc:picChg chg="add mod">
          <ac:chgData name="Rana Ghosh" userId="c72f97854d718ddd" providerId="LiveId" clId="{9B1E1702-75D8-4EE6-BC32-36368EB6A960}" dt="2023-04-22T09:38:35.563" v="4102" actId="1076"/>
          <ac:picMkLst>
            <pc:docMk/>
            <pc:sldMk cId="1530536957" sldId="330"/>
            <ac:picMk id="13" creationId="{B9FAEDC3-A78B-0A3E-D489-0F49BB474982}"/>
          </ac:picMkLst>
        </pc:picChg>
        <pc:picChg chg="add mod">
          <ac:chgData name="Rana Ghosh" userId="c72f97854d718ddd" providerId="LiveId" clId="{9B1E1702-75D8-4EE6-BC32-36368EB6A960}" dt="2023-04-22T09:38:44.603" v="4103" actId="1076"/>
          <ac:picMkLst>
            <pc:docMk/>
            <pc:sldMk cId="1530536957" sldId="330"/>
            <ac:picMk id="15" creationId="{F5532B9C-CD17-AC67-29B6-3C5AAB8759B5}"/>
          </ac:picMkLst>
        </pc:picChg>
      </pc:sldChg>
      <pc:sldChg chg="addSp delSp modSp add mod setBg delDesignElem">
        <pc:chgData name="Rana Ghosh" userId="c72f97854d718ddd" providerId="LiveId" clId="{9B1E1702-75D8-4EE6-BC32-36368EB6A960}" dt="2023-04-22T16:35:01.267" v="5624"/>
        <pc:sldMkLst>
          <pc:docMk/>
          <pc:sldMk cId="106003247" sldId="331"/>
        </pc:sldMkLst>
        <pc:spChg chg="mod">
          <ac:chgData name="Rana Ghosh" userId="c72f97854d718ddd" providerId="LiveId" clId="{9B1E1702-75D8-4EE6-BC32-36368EB6A960}" dt="2023-04-22T09:39:14.799" v="4126" actId="313"/>
          <ac:spMkLst>
            <pc:docMk/>
            <pc:sldMk cId="106003247" sldId="331"/>
            <ac:spMk id="3" creationId="{11C584C0-CCA3-7BC3-BE3D-588E74795020}"/>
          </ac:spMkLst>
        </pc:spChg>
        <pc:spChg chg="add mod">
          <ac:chgData name="Rana Ghosh" userId="c72f97854d718ddd" providerId="LiveId" clId="{9B1E1702-75D8-4EE6-BC32-36368EB6A960}" dt="2023-04-22T16:35:01.267" v="5624"/>
          <ac:spMkLst>
            <pc:docMk/>
            <pc:sldMk cId="106003247" sldId="331"/>
            <ac:spMk id="4" creationId="{4A34CF16-B1CB-C2B1-93E7-C7E3572A5DDE}"/>
          </ac:spMkLst>
        </pc:spChg>
        <pc:spChg chg="add">
          <ac:chgData name="Rana Ghosh" userId="c72f97854d718ddd" providerId="LiveId" clId="{9B1E1702-75D8-4EE6-BC32-36368EB6A960}" dt="2023-04-22T09:09:26.489" v="3992" actId="26606"/>
          <ac:spMkLst>
            <pc:docMk/>
            <pc:sldMk cId="106003247" sldId="331"/>
            <ac:spMk id="5" creationId="{C5176844-69C3-4F79-BE38-EA5BDDF4FEA4}"/>
          </ac:spMkLst>
        </pc:spChg>
        <pc:spChg chg="add">
          <ac:chgData name="Rana Ghosh" userId="c72f97854d718ddd" providerId="LiveId" clId="{9B1E1702-75D8-4EE6-BC32-36368EB6A960}" dt="2023-04-22T09:09:26.489" v="3992" actId="26606"/>
          <ac:spMkLst>
            <pc:docMk/>
            <pc:sldMk cId="106003247" sldId="331"/>
            <ac:spMk id="6" creationId="{1CF1AAE4-D0BC-430F-A613-7BBAAECA0C2D}"/>
          </ac:spMkLst>
        </pc:spChg>
        <pc:spChg chg="add">
          <ac:chgData name="Rana Ghosh" userId="c72f97854d718ddd" providerId="LiveId" clId="{9B1E1702-75D8-4EE6-BC32-36368EB6A960}" dt="2023-04-22T09:09:26.489" v="3992" actId="26606"/>
          <ac:spMkLst>
            <pc:docMk/>
            <pc:sldMk cId="106003247" sldId="331"/>
            <ac:spMk id="7" creationId="{A101E513-AF74-4E9D-A31F-99664250722D}"/>
          </ac:spMkLst>
        </pc:spChg>
        <pc:spChg chg="del">
          <ac:chgData name="Rana Ghosh" userId="c72f97854d718ddd" providerId="LiveId" clId="{9B1E1702-75D8-4EE6-BC32-36368EB6A960}" dt="2023-04-22T09:09:08.101" v="3960"/>
          <ac:spMkLst>
            <pc:docMk/>
            <pc:sldMk cId="106003247" sldId="331"/>
            <ac:spMk id="8" creationId="{C5176844-69C3-4F79-BE38-EA5BDDF4FEA4}"/>
          </ac:spMkLst>
        </pc:spChg>
        <pc:spChg chg="del">
          <ac:chgData name="Rana Ghosh" userId="c72f97854d718ddd" providerId="LiveId" clId="{9B1E1702-75D8-4EE6-BC32-36368EB6A960}" dt="2023-04-22T09:09:08.101" v="3960"/>
          <ac:spMkLst>
            <pc:docMk/>
            <pc:sldMk cId="106003247" sldId="331"/>
            <ac:spMk id="10" creationId="{1CF1AAE4-D0BC-430F-A613-7BBAAECA0C2D}"/>
          </ac:spMkLst>
        </pc:spChg>
        <pc:spChg chg="del">
          <ac:chgData name="Rana Ghosh" userId="c72f97854d718ddd" providerId="LiveId" clId="{9B1E1702-75D8-4EE6-BC32-36368EB6A960}" dt="2023-04-22T09:09:08.101" v="3960"/>
          <ac:spMkLst>
            <pc:docMk/>
            <pc:sldMk cId="106003247" sldId="331"/>
            <ac:spMk id="12" creationId="{A101E513-AF74-4E9D-A31F-99664250722D}"/>
          </ac:spMkLst>
        </pc:spChg>
        <pc:picChg chg="add mod">
          <ac:chgData name="Rana Ghosh" userId="c72f97854d718ddd" providerId="LiveId" clId="{9B1E1702-75D8-4EE6-BC32-36368EB6A960}" dt="2023-04-22T09:39:57.075" v="4130" actId="1076"/>
          <ac:picMkLst>
            <pc:docMk/>
            <pc:sldMk cId="106003247" sldId="331"/>
            <ac:picMk id="9" creationId="{F5454115-D709-511F-5527-302C7B43B4A0}"/>
          </ac:picMkLst>
        </pc:picChg>
        <pc:picChg chg="add mod">
          <ac:chgData name="Rana Ghosh" userId="c72f97854d718ddd" providerId="LiveId" clId="{9B1E1702-75D8-4EE6-BC32-36368EB6A960}" dt="2023-04-22T09:40:09.459" v="4132" actId="1076"/>
          <ac:picMkLst>
            <pc:docMk/>
            <pc:sldMk cId="106003247" sldId="331"/>
            <ac:picMk id="13" creationId="{D73EDCA8-6A88-0645-8B65-8E0B66FF1B75}"/>
          </ac:picMkLst>
        </pc:picChg>
      </pc:sldChg>
      <pc:sldChg chg="addSp delSp modSp add mod setBg delDesignElem">
        <pc:chgData name="Rana Ghosh" userId="c72f97854d718ddd" providerId="LiveId" clId="{9B1E1702-75D8-4EE6-BC32-36368EB6A960}" dt="2023-04-22T16:35:18.063" v="5626"/>
        <pc:sldMkLst>
          <pc:docMk/>
          <pc:sldMk cId="3671306355" sldId="332"/>
        </pc:sldMkLst>
        <pc:spChg chg="mod">
          <ac:chgData name="Rana Ghosh" userId="c72f97854d718ddd" providerId="LiveId" clId="{9B1E1702-75D8-4EE6-BC32-36368EB6A960}" dt="2023-04-22T09:39:24.146" v="4127"/>
          <ac:spMkLst>
            <pc:docMk/>
            <pc:sldMk cId="3671306355" sldId="332"/>
            <ac:spMk id="3" creationId="{11C584C0-CCA3-7BC3-BE3D-588E74795020}"/>
          </ac:spMkLst>
        </pc:spChg>
        <pc:spChg chg="add mod">
          <ac:chgData name="Rana Ghosh" userId="c72f97854d718ddd" providerId="LiveId" clId="{9B1E1702-75D8-4EE6-BC32-36368EB6A960}" dt="2023-04-22T16:35:18.063" v="5626"/>
          <ac:spMkLst>
            <pc:docMk/>
            <pc:sldMk cId="3671306355" sldId="332"/>
            <ac:spMk id="4" creationId="{A115FCF5-C709-BF46-7AE1-7A0E9EE4DB39}"/>
          </ac:spMkLst>
        </pc:spChg>
        <pc:spChg chg="add">
          <ac:chgData name="Rana Ghosh" userId="c72f97854d718ddd" providerId="LiveId" clId="{9B1E1702-75D8-4EE6-BC32-36368EB6A960}" dt="2023-04-22T09:09:29.413" v="3993" actId="26606"/>
          <ac:spMkLst>
            <pc:docMk/>
            <pc:sldMk cId="3671306355" sldId="332"/>
            <ac:spMk id="5" creationId="{C5176844-69C3-4F79-BE38-EA5BDDF4FEA4}"/>
          </ac:spMkLst>
        </pc:spChg>
        <pc:spChg chg="add">
          <ac:chgData name="Rana Ghosh" userId="c72f97854d718ddd" providerId="LiveId" clId="{9B1E1702-75D8-4EE6-BC32-36368EB6A960}" dt="2023-04-22T09:09:29.413" v="3993" actId="26606"/>
          <ac:spMkLst>
            <pc:docMk/>
            <pc:sldMk cId="3671306355" sldId="332"/>
            <ac:spMk id="6" creationId="{1CF1AAE4-D0BC-430F-A613-7BBAAECA0C2D}"/>
          </ac:spMkLst>
        </pc:spChg>
        <pc:spChg chg="add">
          <ac:chgData name="Rana Ghosh" userId="c72f97854d718ddd" providerId="LiveId" clId="{9B1E1702-75D8-4EE6-BC32-36368EB6A960}" dt="2023-04-22T09:09:29.413" v="3993" actId="26606"/>
          <ac:spMkLst>
            <pc:docMk/>
            <pc:sldMk cId="3671306355" sldId="332"/>
            <ac:spMk id="7" creationId="{A101E513-AF74-4E9D-A31F-99664250722D}"/>
          </ac:spMkLst>
        </pc:spChg>
        <pc:spChg chg="del">
          <ac:chgData name="Rana Ghosh" userId="c72f97854d718ddd" providerId="LiveId" clId="{9B1E1702-75D8-4EE6-BC32-36368EB6A960}" dt="2023-04-22T09:09:08.308" v="3962"/>
          <ac:spMkLst>
            <pc:docMk/>
            <pc:sldMk cId="3671306355" sldId="332"/>
            <ac:spMk id="8" creationId="{C5176844-69C3-4F79-BE38-EA5BDDF4FEA4}"/>
          </ac:spMkLst>
        </pc:spChg>
        <pc:spChg chg="del">
          <ac:chgData name="Rana Ghosh" userId="c72f97854d718ddd" providerId="LiveId" clId="{9B1E1702-75D8-4EE6-BC32-36368EB6A960}" dt="2023-04-22T09:09:08.308" v="3962"/>
          <ac:spMkLst>
            <pc:docMk/>
            <pc:sldMk cId="3671306355" sldId="332"/>
            <ac:spMk id="10" creationId="{1CF1AAE4-D0BC-430F-A613-7BBAAECA0C2D}"/>
          </ac:spMkLst>
        </pc:spChg>
        <pc:spChg chg="del">
          <ac:chgData name="Rana Ghosh" userId="c72f97854d718ddd" providerId="LiveId" clId="{9B1E1702-75D8-4EE6-BC32-36368EB6A960}" dt="2023-04-22T09:09:08.308" v="3962"/>
          <ac:spMkLst>
            <pc:docMk/>
            <pc:sldMk cId="3671306355" sldId="332"/>
            <ac:spMk id="12" creationId="{A101E513-AF74-4E9D-A31F-99664250722D}"/>
          </ac:spMkLst>
        </pc:spChg>
        <pc:picChg chg="add mod">
          <ac:chgData name="Rana Ghosh" userId="c72f97854d718ddd" providerId="LiveId" clId="{9B1E1702-75D8-4EE6-BC32-36368EB6A960}" dt="2023-04-22T09:40:26.683" v="4135" actId="1076"/>
          <ac:picMkLst>
            <pc:docMk/>
            <pc:sldMk cId="3671306355" sldId="332"/>
            <ac:picMk id="9" creationId="{6D7CBCC1-5F53-25E2-1EB0-6F3CD0530AD1}"/>
          </ac:picMkLst>
        </pc:picChg>
        <pc:picChg chg="add mod">
          <ac:chgData name="Rana Ghosh" userId="c72f97854d718ddd" providerId="LiveId" clId="{9B1E1702-75D8-4EE6-BC32-36368EB6A960}" dt="2023-04-22T09:40:56.627" v="4137" actId="1076"/>
          <ac:picMkLst>
            <pc:docMk/>
            <pc:sldMk cId="3671306355" sldId="332"/>
            <ac:picMk id="13" creationId="{1A0BFBC3-299D-4281-9C83-C5A403AFD422}"/>
          </ac:picMkLst>
        </pc:picChg>
      </pc:sldChg>
      <pc:sldChg chg="addSp delSp modSp add mod setBg delDesignElem">
        <pc:chgData name="Rana Ghosh" userId="c72f97854d718ddd" providerId="LiveId" clId="{9B1E1702-75D8-4EE6-BC32-36368EB6A960}" dt="2023-04-22T09:42:42.242" v="4163" actId="1076"/>
        <pc:sldMkLst>
          <pc:docMk/>
          <pc:sldMk cId="2795378487" sldId="333"/>
        </pc:sldMkLst>
        <pc:spChg chg="mod">
          <ac:chgData name="Rana Ghosh" userId="c72f97854d718ddd" providerId="LiveId" clId="{9B1E1702-75D8-4EE6-BC32-36368EB6A960}" dt="2023-04-22T09:42:42.242" v="4163" actId="1076"/>
          <ac:spMkLst>
            <pc:docMk/>
            <pc:sldMk cId="2795378487" sldId="333"/>
            <ac:spMk id="3" creationId="{11C584C0-CCA3-7BC3-BE3D-588E74795020}"/>
          </ac:spMkLst>
        </pc:spChg>
        <pc:spChg chg="add">
          <ac:chgData name="Rana Ghosh" userId="c72f97854d718ddd" providerId="LiveId" clId="{9B1E1702-75D8-4EE6-BC32-36368EB6A960}" dt="2023-04-22T09:09:33.336" v="3994" actId="26606"/>
          <ac:spMkLst>
            <pc:docMk/>
            <pc:sldMk cId="2795378487" sldId="333"/>
            <ac:spMk id="5" creationId="{C5176844-69C3-4F79-BE38-EA5BDDF4FEA4}"/>
          </ac:spMkLst>
        </pc:spChg>
        <pc:spChg chg="add">
          <ac:chgData name="Rana Ghosh" userId="c72f97854d718ddd" providerId="LiveId" clId="{9B1E1702-75D8-4EE6-BC32-36368EB6A960}" dt="2023-04-22T09:09:33.336" v="3994" actId="26606"/>
          <ac:spMkLst>
            <pc:docMk/>
            <pc:sldMk cId="2795378487" sldId="333"/>
            <ac:spMk id="6" creationId="{1CF1AAE4-D0BC-430F-A613-7BBAAECA0C2D}"/>
          </ac:spMkLst>
        </pc:spChg>
        <pc:spChg chg="add">
          <ac:chgData name="Rana Ghosh" userId="c72f97854d718ddd" providerId="LiveId" clId="{9B1E1702-75D8-4EE6-BC32-36368EB6A960}" dt="2023-04-22T09:09:33.336" v="3994" actId="26606"/>
          <ac:spMkLst>
            <pc:docMk/>
            <pc:sldMk cId="2795378487" sldId="333"/>
            <ac:spMk id="7" creationId="{A101E513-AF74-4E9D-A31F-99664250722D}"/>
          </ac:spMkLst>
        </pc:spChg>
        <pc:spChg chg="del">
          <ac:chgData name="Rana Ghosh" userId="c72f97854d718ddd" providerId="LiveId" clId="{9B1E1702-75D8-4EE6-BC32-36368EB6A960}" dt="2023-04-22T09:09:08.508" v="3964"/>
          <ac:spMkLst>
            <pc:docMk/>
            <pc:sldMk cId="2795378487" sldId="333"/>
            <ac:spMk id="8" creationId="{C5176844-69C3-4F79-BE38-EA5BDDF4FEA4}"/>
          </ac:spMkLst>
        </pc:spChg>
        <pc:spChg chg="del">
          <ac:chgData name="Rana Ghosh" userId="c72f97854d718ddd" providerId="LiveId" clId="{9B1E1702-75D8-4EE6-BC32-36368EB6A960}" dt="2023-04-22T09:09:08.508" v="3964"/>
          <ac:spMkLst>
            <pc:docMk/>
            <pc:sldMk cId="2795378487" sldId="333"/>
            <ac:spMk id="10" creationId="{1CF1AAE4-D0BC-430F-A613-7BBAAECA0C2D}"/>
          </ac:spMkLst>
        </pc:spChg>
        <pc:spChg chg="del">
          <ac:chgData name="Rana Ghosh" userId="c72f97854d718ddd" providerId="LiveId" clId="{9B1E1702-75D8-4EE6-BC32-36368EB6A960}" dt="2023-04-22T09:09:08.508" v="3964"/>
          <ac:spMkLst>
            <pc:docMk/>
            <pc:sldMk cId="2795378487" sldId="333"/>
            <ac:spMk id="12" creationId="{A101E513-AF74-4E9D-A31F-99664250722D}"/>
          </ac:spMkLst>
        </pc:spChg>
        <pc:picChg chg="add mod">
          <ac:chgData name="Rana Ghosh" userId="c72f97854d718ddd" providerId="LiveId" clId="{9B1E1702-75D8-4EE6-BC32-36368EB6A960}" dt="2023-04-22T09:42:41.565" v="4162" actId="1076"/>
          <ac:picMkLst>
            <pc:docMk/>
            <pc:sldMk cId="2795378487" sldId="333"/>
            <ac:picMk id="9" creationId="{8C66383E-7AC2-9D72-3B7C-714E96AC2579}"/>
          </ac:picMkLst>
        </pc:picChg>
      </pc:sldChg>
      <pc:sldChg chg="addSp delSp modSp add mod setBg delDesignElem">
        <pc:chgData name="Rana Ghosh" userId="c72f97854d718ddd" providerId="LiveId" clId="{9B1E1702-75D8-4EE6-BC32-36368EB6A960}" dt="2023-04-22T09:42:58.779" v="4165" actId="1076"/>
        <pc:sldMkLst>
          <pc:docMk/>
          <pc:sldMk cId="2652758030" sldId="334"/>
        </pc:sldMkLst>
        <pc:spChg chg="mod">
          <ac:chgData name="Rana Ghosh" userId="c72f97854d718ddd" providerId="LiveId" clId="{9B1E1702-75D8-4EE6-BC32-36368EB6A960}" dt="2023-04-22T09:41:27.824" v="4157"/>
          <ac:spMkLst>
            <pc:docMk/>
            <pc:sldMk cId="2652758030" sldId="334"/>
            <ac:spMk id="3" creationId="{11C584C0-CCA3-7BC3-BE3D-588E74795020}"/>
          </ac:spMkLst>
        </pc:spChg>
        <pc:spChg chg="add">
          <ac:chgData name="Rana Ghosh" userId="c72f97854d718ddd" providerId="LiveId" clId="{9B1E1702-75D8-4EE6-BC32-36368EB6A960}" dt="2023-04-22T09:09:34.881" v="3995" actId="26606"/>
          <ac:spMkLst>
            <pc:docMk/>
            <pc:sldMk cId="2652758030" sldId="334"/>
            <ac:spMk id="5" creationId="{C5176844-69C3-4F79-BE38-EA5BDDF4FEA4}"/>
          </ac:spMkLst>
        </pc:spChg>
        <pc:spChg chg="add">
          <ac:chgData name="Rana Ghosh" userId="c72f97854d718ddd" providerId="LiveId" clId="{9B1E1702-75D8-4EE6-BC32-36368EB6A960}" dt="2023-04-22T09:09:34.881" v="3995" actId="26606"/>
          <ac:spMkLst>
            <pc:docMk/>
            <pc:sldMk cId="2652758030" sldId="334"/>
            <ac:spMk id="6" creationId="{1CF1AAE4-D0BC-430F-A613-7BBAAECA0C2D}"/>
          </ac:spMkLst>
        </pc:spChg>
        <pc:spChg chg="add">
          <ac:chgData name="Rana Ghosh" userId="c72f97854d718ddd" providerId="LiveId" clId="{9B1E1702-75D8-4EE6-BC32-36368EB6A960}" dt="2023-04-22T09:09:34.881" v="3995" actId="26606"/>
          <ac:spMkLst>
            <pc:docMk/>
            <pc:sldMk cId="2652758030" sldId="334"/>
            <ac:spMk id="7" creationId="{A101E513-AF74-4E9D-A31F-99664250722D}"/>
          </ac:spMkLst>
        </pc:spChg>
        <pc:spChg chg="del">
          <ac:chgData name="Rana Ghosh" userId="c72f97854d718ddd" providerId="LiveId" clId="{9B1E1702-75D8-4EE6-BC32-36368EB6A960}" dt="2023-04-22T09:09:08.708" v="3966"/>
          <ac:spMkLst>
            <pc:docMk/>
            <pc:sldMk cId="2652758030" sldId="334"/>
            <ac:spMk id="8" creationId="{C5176844-69C3-4F79-BE38-EA5BDDF4FEA4}"/>
          </ac:spMkLst>
        </pc:spChg>
        <pc:spChg chg="del">
          <ac:chgData name="Rana Ghosh" userId="c72f97854d718ddd" providerId="LiveId" clId="{9B1E1702-75D8-4EE6-BC32-36368EB6A960}" dt="2023-04-22T09:09:08.708" v="3966"/>
          <ac:spMkLst>
            <pc:docMk/>
            <pc:sldMk cId="2652758030" sldId="334"/>
            <ac:spMk id="10" creationId="{1CF1AAE4-D0BC-430F-A613-7BBAAECA0C2D}"/>
          </ac:spMkLst>
        </pc:spChg>
        <pc:spChg chg="del">
          <ac:chgData name="Rana Ghosh" userId="c72f97854d718ddd" providerId="LiveId" clId="{9B1E1702-75D8-4EE6-BC32-36368EB6A960}" dt="2023-04-22T09:09:08.708" v="3966"/>
          <ac:spMkLst>
            <pc:docMk/>
            <pc:sldMk cId="2652758030" sldId="334"/>
            <ac:spMk id="12" creationId="{A101E513-AF74-4E9D-A31F-99664250722D}"/>
          </ac:spMkLst>
        </pc:spChg>
        <pc:picChg chg="add mod">
          <ac:chgData name="Rana Ghosh" userId="c72f97854d718ddd" providerId="LiveId" clId="{9B1E1702-75D8-4EE6-BC32-36368EB6A960}" dt="2023-04-22T09:42:58.779" v="4165" actId="1076"/>
          <ac:picMkLst>
            <pc:docMk/>
            <pc:sldMk cId="2652758030" sldId="334"/>
            <ac:picMk id="9" creationId="{FE2D2E81-A76C-1DAE-42CE-DAFF26BBF0F3}"/>
          </ac:picMkLst>
        </pc:picChg>
      </pc:sldChg>
      <pc:sldChg chg="addSp delSp modSp add mod setBg delDesignElem">
        <pc:chgData name="Rana Ghosh" userId="c72f97854d718ddd" providerId="LiveId" clId="{9B1E1702-75D8-4EE6-BC32-36368EB6A960}" dt="2023-04-22T09:45:54.129" v="4257" actId="20577"/>
        <pc:sldMkLst>
          <pc:docMk/>
          <pc:sldMk cId="1171783597" sldId="335"/>
        </pc:sldMkLst>
        <pc:spChg chg="mod">
          <ac:chgData name="Rana Ghosh" userId="c72f97854d718ddd" providerId="LiveId" clId="{9B1E1702-75D8-4EE6-BC32-36368EB6A960}" dt="2023-04-22T09:45:54.129" v="4257" actId="20577"/>
          <ac:spMkLst>
            <pc:docMk/>
            <pc:sldMk cId="1171783597" sldId="335"/>
            <ac:spMk id="3" creationId="{11C584C0-CCA3-7BC3-BE3D-588E74795020}"/>
          </ac:spMkLst>
        </pc:spChg>
        <pc:spChg chg="add">
          <ac:chgData name="Rana Ghosh" userId="c72f97854d718ddd" providerId="LiveId" clId="{9B1E1702-75D8-4EE6-BC32-36368EB6A960}" dt="2023-04-22T09:09:36.768" v="3996" actId="26606"/>
          <ac:spMkLst>
            <pc:docMk/>
            <pc:sldMk cId="1171783597" sldId="335"/>
            <ac:spMk id="5" creationId="{C5176844-69C3-4F79-BE38-EA5BDDF4FEA4}"/>
          </ac:spMkLst>
        </pc:spChg>
        <pc:spChg chg="add">
          <ac:chgData name="Rana Ghosh" userId="c72f97854d718ddd" providerId="LiveId" clId="{9B1E1702-75D8-4EE6-BC32-36368EB6A960}" dt="2023-04-22T09:09:36.768" v="3996" actId="26606"/>
          <ac:spMkLst>
            <pc:docMk/>
            <pc:sldMk cId="1171783597" sldId="335"/>
            <ac:spMk id="6" creationId="{1CF1AAE4-D0BC-430F-A613-7BBAAECA0C2D}"/>
          </ac:spMkLst>
        </pc:spChg>
        <pc:spChg chg="add">
          <ac:chgData name="Rana Ghosh" userId="c72f97854d718ddd" providerId="LiveId" clId="{9B1E1702-75D8-4EE6-BC32-36368EB6A960}" dt="2023-04-22T09:09:36.768" v="3996" actId="26606"/>
          <ac:spMkLst>
            <pc:docMk/>
            <pc:sldMk cId="1171783597" sldId="335"/>
            <ac:spMk id="7" creationId="{A101E513-AF74-4E9D-A31F-99664250722D}"/>
          </ac:spMkLst>
        </pc:spChg>
        <pc:spChg chg="del">
          <ac:chgData name="Rana Ghosh" userId="c72f97854d718ddd" providerId="LiveId" clId="{9B1E1702-75D8-4EE6-BC32-36368EB6A960}" dt="2023-04-22T09:09:08.917" v="3968"/>
          <ac:spMkLst>
            <pc:docMk/>
            <pc:sldMk cId="1171783597" sldId="335"/>
            <ac:spMk id="8" creationId="{C5176844-69C3-4F79-BE38-EA5BDDF4FEA4}"/>
          </ac:spMkLst>
        </pc:spChg>
        <pc:spChg chg="del">
          <ac:chgData name="Rana Ghosh" userId="c72f97854d718ddd" providerId="LiveId" clId="{9B1E1702-75D8-4EE6-BC32-36368EB6A960}" dt="2023-04-22T09:09:08.917" v="3968"/>
          <ac:spMkLst>
            <pc:docMk/>
            <pc:sldMk cId="1171783597" sldId="335"/>
            <ac:spMk id="10" creationId="{1CF1AAE4-D0BC-430F-A613-7BBAAECA0C2D}"/>
          </ac:spMkLst>
        </pc:spChg>
        <pc:spChg chg="del">
          <ac:chgData name="Rana Ghosh" userId="c72f97854d718ddd" providerId="LiveId" clId="{9B1E1702-75D8-4EE6-BC32-36368EB6A960}" dt="2023-04-22T09:09:08.917" v="3968"/>
          <ac:spMkLst>
            <pc:docMk/>
            <pc:sldMk cId="1171783597" sldId="335"/>
            <ac:spMk id="12" creationId="{A101E513-AF74-4E9D-A31F-99664250722D}"/>
          </ac:spMkLst>
        </pc:spChg>
      </pc:sldChg>
      <pc:sldChg chg="addSp delSp modSp add mod setBg delDesignElem">
        <pc:chgData name="Rana Ghosh" userId="c72f97854d718ddd" providerId="LiveId" clId="{9B1E1702-75D8-4EE6-BC32-36368EB6A960}" dt="2023-04-22T16:35:46.935" v="5628"/>
        <pc:sldMkLst>
          <pc:docMk/>
          <pc:sldMk cId="3474455705" sldId="336"/>
        </pc:sldMkLst>
        <pc:spChg chg="mod">
          <ac:chgData name="Rana Ghosh" userId="c72f97854d718ddd" providerId="LiveId" clId="{9B1E1702-75D8-4EE6-BC32-36368EB6A960}" dt="2023-04-22T09:46:18.304" v="4258"/>
          <ac:spMkLst>
            <pc:docMk/>
            <pc:sldMk cId="3474455705" sldId="336"/>
            <ac:spMk id="3" creationId="{11C584C0-CCA3-7BC3-BE3D-588E74795020}"/>
          </ac:spMkLst>
        </pc:spChg>
        <pc:spChg chg="add mod">
          <ac:chgData name="Rana Ghosh" userId="c72f97854d718ddd" providerId="LiveId" clId="{9B1E1702-75D8-4EE6-BC32-36368EB6A960}" dt="2023-04-22T16:35:46.935" v="5628"/>
          <ac:spMkLst>
            <pc:docMk/>
            <pc:sldMk cId="3474455705" sldId="336"/>
            <ac:spMk id="4" creationId="{58847CAB-1201-A9FF-2599-9934F88B0C0B}"/>
          </ac:spMkLst>
        </pc:spChg>
        <pc:spChg chg="add">
          <ac:chgData name="Rana Ghosh" userId="c72f97854d718ddd" providerId="LiveId" clId="{9B1E1702-75D8-4EE6-BC32-36368EB6A960}" dt="2023-04-22T09:09:38.425" v="3997" actId="26606"/>
          <ac:spMkLst>
            <pc:docMk/>
            <pc:sldMk cId="3474455705" sldId="336"/>
            <ac:spMk id="5" creationId="{C5176844-69C3-4F79-BE38-EA5BDDF4FEA4}"/>
          </ac:spMkLst>
        </pc:spChg>
        <pc:spChg chg="add">
          <ac:chgData name="Rana Ghosh" userId="c72f97854d718ddd" providerId="LiveId" clId="{9B1E1702-75D8-4EE6-BC32-36368EB6A960}" dt="2023-04-22T09:09:38.425" v="3997" actId="26606"/>
          <ac:spMkLst>
            <pc:docMk/>
            <pc:sldMk cId="3474455705" sldId="336"/>
            <ac:spMk id="6" creationId="{1CF1AAE4-D0BC-430F-A613-7BBAAECA0C2D}"/>
          </ac:spMkLst>
        </pc:spChg>
        <pc:spChg chg="add">
          <ac:chgData name="Rana Ghosh" userId="c72f97854d718ddd" providerId="LiveId" clId="{9B1E1702-75D8-4EE6-BC32-36368EB6A960}" dt="2023-04-22T09:09:38.425" v="3997" actId="26606"/>
          <ac:spMkLst>
            <pc:docMk/>
            <pc:sldMk cId="3474455705" sldId="336"/>
            <ac:spMk id="7" creationId="{A101E513-AF74-4E9D-A31F-99664250722D}"/>
          </ac:spMkLst>
        </pc:spChg>
        <pc:spChg chg="del">
          <ac:chgData name="Rana Ghosh" userId="c72f97854d718ddd" providerId="LiveId" clId="{9B1E1702-75D8-4EE6-BC32-36368EB6A960}" dt="2023-04-22T09:09:09.100" v="3970"/>
          <ac:spMkLst>
            <pc:docMk/>
            <pc:sldMk cId="3474455705" sldId="336"/>
            <ac:spMk id="8" creationId="{C5176844-69C3-4F79-BE38-EA5BDDF4FEA4}"/>
          </ac:spMkLst>
        </pc:spChg>
        <pc:spChg chg="del">
          <ac:chgData name="Rana Ghosh" userId="c72f97854d718ddd" providerId="LiveId" clId="{9B1E1702-75D8-4EE6-BC32-36368EB6A960}" dt="2023-04-22T09:09:09.100" v="3970"/>
          <ac:spMkLst>
            <pc:docMk/>
            <pc:sldMk cId="3474455705" sldId="336"/>
            <ac:spMk id="10" creationId="{1CF1AAE4-D0BC-430F-A613-7BBAAECA0C2D}"/>
          </ac:spMkLst>
        </pc:spChg>
        <pc:spChg chg="del">
          <ac:chgData name="Rana Ghosh" userId="c72f97854d718ddd" providerId="LiveId" clId="{9B1E1702-75D8-4EE6-BC32-36368EB6A960}" dt="2023-04-22T09:09:09.100" v="3970"/>
          <ac:spMkLst>
            <pc:docMk/>
            <pc:sldMk cId="3474455705" sldId="336"/>
            <ac:spMk id="12" creationId="{A101E513-AF74-4E9D-A31F-99664250722D}"/>
          </ac:spMkLst>
        </pc:spChg>
        <pc:picChg chg="add mod">
          <ac:chgData name="Rana Ghosh" userId="c72f97854d718ddd" providerId="LiveId" clId="{9B1E1702-75D8-4EE6-BC32-36368EB6A960}" dt="2023-04-22T09:46:31.163" v="4260" actId="1076"/>
          <ac:picMkLst>
            <pc:docMk/>
            <pc:sldMk cId="3474455705" sldId="336"/>
            <ac:picMk id="9" creationId="{548F0982-B905-18A1-F6A4-68D196230345}"/>
          </ac:picMkLst>
        </pc:picChg>
        <pc:picChg chg="add mod">
          <ac:chgData name="Rana Ghosh" userId="c72f97854d718ddd" providerId="LiveId" clId="{9B1E1702-75D8-4EE6-BC32-36368EB6A960}" dt="2023-04-22T09:46:44.515" v="4262" actId="1076"/>
          <ac:picMkLst>
            <pc:docMk/>
            <pc:sldMk cId="3474455705" sldId="336"/>
            <ac:picMk id="13" creationId="{6CCBF86E-AE35-F967-B782-EBFD370754FB}"/>
          </ac:picMkLst>
        </pc:picChg>
      </pc:sldChg>
      <pc:sldChg chg="addSp delSp modSp add mod setBg delDesignElem">
        <pc:chgData name="Rana Ghosh" userId="c72f97854d718ddd" providerId="LiveId" clId="{9B1E1702-75D8-4EE6-BC32-36368EB6A960}" dt="2023-04-22T16:36:14.748" v="5644" actId="20577"/>
        <pc:sldMkLst>
          <pc:docMk/>
          <pc:sldMk cId="1456208492" sldId="337"/>
        </pc:sldMkLst>
        <pc:spChg chg="mod">
          <ac:chgData name="Rana Ghosh" userId="c72f97854d718ddd" providerId="LiveId" clId="{9B1E1702-75D8-4EE6-BC32-36368EB6A960}" dt="2023-04-22T09:47:09.879" v="4264"/>
          <ac:spMkLst>
            <pc:docMk/>
            <pc:sldMk cId="1456208492" sldId="337"/>
            <ac:spMk id="3" creationId="{11C584C0-CCA3-7BC3-BE3D-588E74795020}"/>
          </ac:spMkLst>
        </pc:spChg>
        <pc:spChg chg="add mod">
          <ac:chgData name="Rana Ghosh" userId="c72f97854d718ddd" providerId="LiveId" clId="{9B1E1702-75D8-4EE6-BC32-36368EB6A960}" dt="2023-04-22T16:36:14.748" v="5644" actId="20577"/>
          <ac:spMkLst>
            <pc:docMk/>
            <pc:sldMk cId="1456208492" sldId="337"/>
            <ac:spMk id="4" creationId="{E3BFD661-24A8-8C39-0550-126CAF56CD5D}"/>
          </ac:spMkLst>
        </pc:spChg>
        <pc:spChg chg="add">
          <ac:chgData name="Rana Ghosh" userId="c72f97854d718ddd" providerId="LiveId" clId="{9B1E1702-75D8-4EE6-BC32-36368EB6A960}" dt="2023-04-22T09:09:40.130" v="3998" actId="26606"/>
          <ac:spMkLst>
            <pc:docMk/>
            <pc:sldMk cId="1456208492" sldId="337"/>
            <ac:spMk id="5" creationId="{C5176844-69C3-4F79-BE38-EA5BDDF4FEA4}"/>
          </ac:spMkLst>
        </pc:spChg>
        <pc:spChg chg="add">
          <ac:chgData name="Rana Ghosh" userId="c72f97854d718ddd" providerId="LiveId" clId="{9B1E1702-75D8-4EE6-BC32-36368EB6A960}" dt="2023-04-22T09:09:40.130" v="3998" actId="26606"/>
          <ac:spMkLst>
            <pc:docMk/>
            <pc:sldMk cId="1456208492" sldId="337"/>
            <ac:spMk id="6" creationId="{1CF1AAE4-D0BC-430F-A613-7BBAAECA0C2D}"/>
          </ac:spMkLst>
        </pc:spChg>
        <pc:spChg chg="add">
          <ac:chgData name="Rana Ghosh" userId="c72f97854d718ddd" providerId="LiveId" clId="{9B1E1702-75D8-4EE6-BC32-36368EB6A960}" dt="2023-04-22T09:09:40.130" v="3998" actId="26606"/>
          <ac:spMkLst>
            <pc:docMk/>
            <pc:sldMk cId="1456208492" sldId="337"/>
            <ac:spMk id="7" creationId="{A101E513-AF74-4E9D-A31F-99664250722D}"/>
          </ac:spMkLst>
        </pc:spChg>
        <pc:spChg chg="del">
          <ac:chgData name="Rana Ghosh" userId="c72f97854d718ddd" providerId="LiveId" clId="{9B1E1702-75D8-4EE6-BC32-36368EB6A960}" dt="2023-04-22T09:09:09.276" v="3972"/>
          <ac:spMkLst>
            <pc:docMk/>
            <pc:sldMk cId="1456208492" sldId="337"/>
            <ac:spMk id="8" creationId="{C5176844-69C3-4F79-BE38-EA5BDDF4FEA4}"/>
          </ac:spMkLst>
        </pc:spChg>
        <pc:spChg chg="del">
          <ac:chgData name="Rana Ghosh" userId="c72f97854d718ddd" providerId="LiveId" clId="{9B1E1702-75D8-4EE6-BC32-36368EB6A960}" dt="2023-04-22T09:09:09.276" v="3972"/>
          <ac:spMkLst>
            <pc:docMk/>
            <pc:sldMk cId="1456208492" sldId="337"/>
            <ac:spMk id="10" creationId="{1CF1AAE4-D0BC-430F-A613-7BBAAECA0C2D}"/>
          </ac:spMkLst>
        </pc:spChg>
        <pc:spChg chg="del">
          <ac:chgData name="Rana Ghosh" userId="c72f97854d718ddd" providerId="LiveId" clId="{9B1E1702-75D8-4EE6-BC32-36368EB6A960}" dt="2023-04-22T09:09:09.276" v="3972"/>
          <ac:spMkLst>
            <pc:docMk/>
            <pc:sldMk cId="1456208492" sldId="337"/>
            <ac:spMk id="12" creationId="{A101E513-AF74-4E9D-A31F-99664250722D}"/>
          </ac:spMkLst>
        </pc:spChg>
        <pc:picChg chg="add">
          <ac:chgData name="Rana Ghosh" userId="c72f97854d718ddd" providerId="LiveId" clId="{9B1E1702-75D8-4EE6-BC32-36368EB6A960}" dt="2023-04-22T09:47:01.814" v="4263" actId="22"/>
          <ac:picMkLst>
            <pc:docMk/>
            <pc:sldMk cId="1456208492" sldId="337"/>
            <ac:picMk id="9" creationId="{787C2B21-0D07-6BC2-D19C-6012B3AB3A60}"/>
          </ac:picMkLst>
        </pc:picChg>
        <pc:picChg chg="add mod">
          <ac:chgData name="Rana Ghosh" userId="c72f97854d718ddd" providerId="LiveId" clId="{9B1E1702-75D8-4EE6-BC32-36368EB6A960}" dt="2023-04-22T09:47:21.515" v="4266" actId="1076"/>
          <ac:picMkLst>
            <pc:docMk/>
            <pc:sldMk cId="1456208492" sldId="337"/>
            <ac:picMk id="13" creationId="{BA233965-7625-331B-F710-711EB5017A55}"/>
          </ac:picMkLst>
        </pc:picChg>
      </pc:sldChg>
      <pc:sldChg chg="addSp delSp modSp add mod setBg delDesignElem">
        <pc:chgData name="Rana Ghosh" userId="c72f97854d718ddd" providerId="LiveId" clId="{9B1E1702-75D8-4EE6-BC32-36368EB6A960}" dt="2023-04-22T16:37:53.692" v="5668" actId="12"/>
        <pc:sldMkLst>
          <pc:docMk/>
          <pc:sldMk cId="653516202" sldId="338"/>
        </pc:sldMkLst>
        <pc:spChg chg="mod">
          <ac:chgData name="Rana Ghosh" userId="c72f97854d718ddd" providerId="LiveId" clId="{9B1E1702-75D8-4EE6-BC32-36368EB6A960}" dt="2023-04-22T11:38:10.866" v="4278" actId="20577"/>
          <ac:spMkLst>
            <pc:docMk/>
            <pc:sldMk cId="653516202" sldId="338"/>
            <ac:spMk id="3" creationId="{11C584C0-CCA3-7BC3-BE3D-588E74795020}"/>
          </ac:spMkLst>
        </pc:spChg>
        <pc:spChg chg="add mod">
          <ac:chgData name="Rana Ghosh" userId="c72f97854d718ddd" providerId="LiveId" clId="{9B1E1702-75D8-4EE6-BC32-36368EB6A960}" dt="2023-04-22T16:37:53.692" v="5668" actId="12"/>
          <ac:spMkLst>
            <pc:docMk/>
            <pc:sldMk cId="653516202" sldId="338"/>
            <ac:spMk id="4" creationId="{B7D4D637-1160-8819-97EC-87B9102EA0A3}"/>
          </ac:spMkLst>
        </pc:spChg>
        <pc:spChg chg="add">
          <ac:chgData name="Rana Ghosh" userId="c72f97854d718ddd" providerId="LiveId" clId="{9B1E1702-75D8-4EE6-BC32-36368EB6A960}" dt="2023-04-22T09:09:42.096" v="3999" actId="26606"/>
          <ac:spMkLst>
            <pc:docMk/>
            <pc:sldMk cId="653516202" sldId="338"/>
            <ac:spMk id="5" creationId="{C5176844-69C3-4F79-BE38-EA5BDDF4FEA4}"/>
          </ac:spMkLst>
        </pc:spChg>
        <pc:spChg chg="add">
          <ac:chgData name="Rana Ghosh" userId="c72f97854d718ddd" providerId="LiveId" clId="{9B1E1702-75D8-4EE6-BC32-36368EB6A960}" dt="2023-04-22T09:09:42.096" v="3999" actId="26606"/>
          <ac:spMkLst>
            <pc:docMk/>
            <pc:sldMk cId="653516202" sldId="338"/>
            <ac:spMk id="6" creationId="{1CF1AAE4-D0BC-430F-A613-7BBAAECA0C2D}"/>
          </ac:spMkLst>
        </pc:spChg>
        <pc:spChg chg="add">
          <ac:chgData name="Rana Ghosh" userId="c72f97854d718ddd" providerId="LiveId" clId="{9B1E1702-75D8-4EE6-BC32-36368EB6A960}" dt="2023-04-22T09:09:42.096" v="3999" actId="26606"/>
          <ac:spMkLst>
            <pc:docMk/>
            <pc:sldMk cId="653516202" sldId="338"/>
            <ac:spMk id="7" creationId="{A101E513-AF74-4E9D-A31F-99664250722D}"/>
          </ac:spMkLst>
        </pc:spChg>
        <pc:spChg chg="del">
          <ac:chgData name="Rana Ghosh" userId="c72f97854d718ddd" providerId="LiveId" clId="{9B1E1702-75D8-4EE6-BC32-36368EB6A960}" dt="2023-04-22T09:09:09.437" v="3974"/>
          <ac:spMkLst>
            <pc:docMk/>
            <pc:sldMk cId="653516202" sldId="338"/>
            <ac:spMk id="8" creationId="{C5176844-69C3-4F79-BE38-EA5BDDF4FEA4}"/>
          </ac:spMkLst>
        </pc:spChg>
        <pc:spChg chg="del">
          <ac:chgData name="Rana Ghosh" userId="c72f97854d718ddd" providerId="LiveId" clId="{9B1E1702-75D8-4EE6-BC32-36368EB6A960}" dt="2023-04-22T09:09:09.437" v="3974"/>
          <ac:spMkLst>
            <pc:docMk/>
            <pc:sldMk cId="653516202" sldId="338"/>
            <ac:spMk id="10" creationId="{1CF1AAE4-D0BC-430F-A613-7BBAAECA0C2D}"/>
          </ac:spMkLst>
        </pc:spChg>
        <pc:spChg chg="del">
          <ac:chgData name="Rana Ghosh" userId="c72f97854d718ddd" providerId="LiveId" clId="{9B1E1702-75D8-4EE6-BC32-36368EB6A960}" dt="2023-04-22T09:09:09.437" v="3974"/>
          <ac:spMkLst>
            <pc:docMk/>
            <pc:sldMk cId="653516202" sldId="338"/>
            <ac:spMk id="12" creationId="{A101E513-AF74-4E9D-A31F-99664250722D}"/>
          </ac:spMkLst>
        </pc:spChg>
        <pc:picChg chg="add mod">
          <ac:chgData name="Rana Ghosh" userId="c72f97854d718ddd" providerId="LiveId" clId="{9B1E1702-75D8-4EE6-BC32-36368EB6A960}" dt="2023-04-22T16:37:29.100" v="5662" actId="1076"/>
          <ac:picMkLst>
            <pc:docMk/>
            <pc:sldMk cId="653516202" sldId="338"/>
            <ac:picMk id="9" creationId="{BB6C6AFC-1F48-EB6E-FFA9-CB1A13E6AF8B}"/>
          </ac:picMkLst>
        </pc:picChg>
        <pc:picChg chg="add mod">
          <ac:chgData name="Rana Ghosh" userId="c72f97854d718ddd" providerId="LiveId" clId="{9B1E1702-75D8-4EE6-BC32-36368EB6A960}" dt="2023-04-22T16:37:31.692" v="5663" actId="1076"/>
          <ac:picMkLst>
            <pc:docMk/>
            <pc:sldMk cId="653516202" sldId="338"/>
            <ac:picMk id="13" creationId="{F901153B-051F-039C-6E34-DB364710BE16}"/>
          </ac:picMkLst>
        </pc:picChg>
      </pc:sldChg>
      <pc:sldChg chg="addSp delSp modSp add mod ord setBg delDesignElem">
        <pc:chgData name="Rana Ghosh" userId="c72f97854d718ddd" providerId="LiveId" clId="{9B1E1702-75D8-4EE6-BC32-36368EB6A960}" dt="2023-04-22T16:37:21.275" v="5661" actId="20577"/>
        <pc:sldMkLst>
          <pc:docMk/>
          <pc:sldMk cId="3755982672" sldId="339"/>
        </pc:sldMkLst>
        <pc:spChg chg="mod">
          <ac:chgData name="Rana Ghosh" userId="c72f97854d718ddd" providerId="LiveId" clId="{9B1E1702-75D8-4EE6-BC32-36368EB6A960}" dt="2023-04-22T09:47:47.707" v="4270"/>
          <ac:spMkLst>
            <pc:docMk/>
            <pc:sldMk cId="3755982672" sldId="339"/>
            <ac:spMk id="3" creationId="{11C584C0-CCA3-7BC3-BE3D-588E74795020}"/>
          </ac:spMkLst>
        </pc:spChg>
        <pc:spChg chg="add mod">
          <ac:chgData name="Rana Ghosh" userId="c72f97854d718ddd" providerId="LiveId" clId="{9B1E1702-75D8-4EE6-BC32-36368EB6A960}" dt="2023-04-22T16:37:21.275" v="5661" actId="20577"/>
          <ac:spMkLst>
            <pc:docMk/>
            <pc:sldMk cId="3755982672" sldId="339"/>
            <ac:spMk id="4" creationId="{C79B2193-01CE-3811-4F5C-2580E052DCDB}"/>
          </ac:spMkLst>
        </pc:spChg>
        <pc:spChg chg="add">
          <ac:chgData name="Rana Ghosh" userId="c72f97854d718ddd" providerId="LiveId" clId="{9B1E1702-75D8-4EE6-BC32-36368EB6A960}" dt="2023-04-22T09:09:45.296" v="4000" actId="26606"/>
          <ac:spMkLst>
            <pc:docMk/>
            <pc:sldMk cId="3755982672" sldId="339"/>
            <ac:spMk id="5" creationId="{C5176844-69C3-4F79-BE38-EA5BDDF4FEA4}"/>
          </ac:spMkLst>
        </pc:spChg>
        <pc:spChg chg="add">
          <ac:chgData name="Rana Ghosh" userId="c72f97854d718ddd" providerId="LiveId" clId="{9B1E1702-75D8-4EE6-BC32-36368EB6A960}" dt="2023-04-22T09:09:45.296" v="4000" actId="26606"/>
          <ac:spMkLst>
            <pc:docMk/>
            <pc:sldMk cId="3755982672" sldId="339"/>
            <ac:spMk id="6" creationId="{1CF1AAE4-D0BC-430F-A613-7BBAAECA0C2D}"/>
          </ac:spMkLst>
        </pc:spChg>
        <pc:spChg chg="add">
          <ac:chgData name="Rana Ghosh" userId="c72f97854d718ddd" providerId="LiveId" clId="{9B1E1702-75D8-4EE6-BC32-36368EB6A960}" dt="2023-04-22T09:09:45.296" v="4000" actId="26606"/>
          <ac:spMkLst>
            <pc:docMk/>
            <pc:sldMk cId="3755982672" sldId="339"/>
            <ac:spMk id="7" creationId="{A101E513-AF74-4E9D-A31F-99664250722D}"/>
          </ac:spMkLst>
        </pc:spChg>
        <pc:spChg chg="del">
          <ac:chgData name="Rana Ghosh" userId="c72f97854d718ddd" providerId="LiveId" clId="{9B1E1702-75D8-4EE6-BC32-36368EB6A960}" dt="2023-04-22T09:09:09.596" v="3976"/>
          <ac:spMkLst>
            <pc:docMk/>
            <pc:sldMk cId="3755982672" sldId="339"/>
            <ac:spMk id="8" creationId="{C5176844-69C3-4F79-BE38-EA5BDDF4FEA4}"/>
          </ac:spMkLst>
        </pc:spChg>
        <pc:spChg chg="del">
          <ac:chgData name="Rana Ghosh" userId="c72f97854d718ddd" providerId="LiveId" clId="{9B1E1702-75D8-4EE6-BC32-36368EB6A960}" dt="2023-04-22T09:09:09.596" v="3976"/>
          <ac:spMkLst>
            <pc:docMk/>
            <pc:sldMk cId="3755982672" sldId="339"/>
            <ac:spMk id="10" creationId="{1CF1AAE4-D0BC-430F-A613-7BBAAECA0C2D}"/>
          </ac:spMkLst>
        </pc:spChg>
        <pc:spChg chg="del">
          <ac:chgData name="Rana Ghosh" userId="c72f97854d718ddd" providerId="LiveId" clId="{9B1E1702-75D8-4EE6-BC32-36368EB6A960}" dt="2023-04-22T09:09:09.596" v="3976"/>
          <ac:spMkLst>
            <pc:docMk/>
            <pc:sldMk cId="3755982672" sldId="339"/>
            <ac:spMk id="12" creationId="{A101E513-AF74-4E9D-A31F-99664250722D}"/>
          </ac:spMkLst>
        </pc:spChg>
        <pc:picChg chg="add">
          <ac:chgData name="Rana Ghosh" userId="c72f97854d718ddd" providerId="LiveId" clId="{9B1E1702-75D8-4EE6-BC32-36368EB6A960}" dt="2023-04-22T09:47:32.281" v="4267" actId="22"/>
          <ac:picMkLst>
            <pc:docMk/>
            <pc:sldMk cId="3755982672" sldId="339"/>
            <ac:picMk id="9" creationId="{130765EB-6DBA-E095-3BC9-793923C3F798}"/>
          </ac:picMkLst>
        </pc:picChg>
        <pc:picChg chg="add mod">
          <ac:chgData name="Rana Ghosh" userId="c72f97854d718ddd" providerId="LiveId" clId="{9B1E1702-75D8-4EE6-BC32-36368EB6A960}" dt="2023-04-22T09:48:01.946" v="4275" actId="1076"/>
          <ac:picMkLst>
            <pc:docMk/>
            <pc:sldMk cId="3755982672" sldId="339"/>
            <ac:picMk id="13" creationId="{44BB89B7-72B2-AE34-69E3-6B2D4F26FEE6}"/>
          </ac:picMkLst>
        </pc:picChg>
      </pc:sldChg>
      <pc:sldChg chg="addSp delSp modSp add mod setBg delDesignElem">
        <pc:chgData name="Rana Ghosh" userId="c72f97854d718ddd" providerId="LiveId" clId="{9B1E1702-75D8-4EE6-BC32-36368EB6A960}" dt="2023-04-22T16:38:30.525" v="5679" actId="14100"/>
        <pc:sldMkLst>
          <pc:docMk/>
          <pc:sldMk cId="2688533880" sldId="340"/>
        </pc:sldMkLst>
        <pc:spChg chg="mod">
          <ac:chgData name="Rana Ghosh" userId="c72f97854d718ddd" providerId="LiveId" clId="{9B1E1702-75D8-4EE6-BC32-36368EB6A960}" dt="2023-04-22T11:38:30.257" v="4279"/>
          <ac:spMkLst>
            <pc:docMk/>
            <pc:sldMk cId="2688533880" sldId="340"/>
            <ac:spMk id="3" creationId="{11C584C0-CCA3-7BC3-BE3D-588E74795020}"/>
          </ac:spMkLst>
        </pc:spChg>
        <pc:spChg chg="add mod">
          <ac:chgData name="Rana Ghosh" userId="c72f97854d718ddd" providerId="LiveId" clId="{9B1E1702-75D8-4EE6-BC32-36368EB6A960}" dt="2023-04-22T16:38:30.525" v="5679" actId="14100"/>
          <ac:spMkLst>
            <pc:docMk/>
            <pc:sldMk cId="2688533880" sldId="340"/>
            <ac:spMk id="4" creationId="{3BC198CF-7F28-0B5D-8CED-2CFFAEC1C519}"/>
          </ac:spMkLst>
        </pc:spChg>
        <pc:spChg chg="add">
          <ac:chgData name="Rana Ghosh" userId="c72f97854d718ddd" providerId="LiveId" clId="{9B1E1702-75D8-4EE6-BC32-36368EB6A960}" dt="2023-04-22T09:09:47.105" v="4001" actId="26606"/>
          <ac:spMkLst>
            <pc:docMk/>
            <pc:sldMk cId="2688533880" sldId="340"/>
            <ac:spMk id="5" creationId="{C5176844-69C3-4F79-BE38-EA5BDDF4FEA4}"/>
          </ac:spMkLst>
        </pc:spChg>
        <pc:spChg chg="add">
          <ac:chgData name="Rana Ghosh" userId="c72f97854d718ddd" providerId="LiveId" clId="{9B1E1702-75D8-4EE6-BC32-36368EB6A960}" dt="2023-04-22T09:09:47.105" v="4001" actId="26606"/>
          <ac:spMkLst>
            <pc:docMk/>
            <pc:sldMk cId="2688533880" sldId="340"/>
            <ac:spMk id="6" creationId="{1CF1AAE4-D0BC-430F-A613-7BBAAECA0C2D}"/>
          </ac:spMkLst>
        </pc:spChg>
        <pc:spChg chg="add">
          <ac:chgData name="Rana Ghosh" userId="c72f97854d718ddd" providerId="LiveId" clId="{9B1E1702-75D8-4EE6-BC32-36368EB6A960}" dt="2023-04-22T09:09:47.105" v="4001" actId="26606"/>
          <ac:spMkLst>
            <pc:docMk/>
            <pc:sldMk cId="2688533880" sldId="340"/>
            <ac:spMk id="7" creationId="{A101E513-AF74-4E9D-A31F-99664250722D}"/>
          </ac:spMkLst>
        </pc:spChg>
        <pc:spChg chg="del">
          <ac:chgData name="Rana Ghosh" userId="c72f97854d718ddd" providerId="LiveId" clId="{9B1E1702-75D8-4EE6-BC32-36368EB6A960}" dt="2023-04-22T09:09:09.756" v="3978"/>
          <ac:spMkLst>
            <pc:docMk/>
            <pc:sldMk cId="2688533880" sldId="340"/>
            <ac:spMk id="8" creationId="{C5176844-69C3-4F79-BE38-EA5BDDF4FEA4}"/>
          </ac:spMkLst>
        </pc:spChg>
        <pc:spChg chg="del">
          <ac:chgData name="Rana Ghosh" userId="c72f97854d718ddd" providerId="LiveId" clId="{9B1E1702-75D8-4EE6-BC32-36368EB6A960}" dt="2023-04-22T09:09:09.756" v="3978"/>
          <ac:spMkLst>
            <pc:docMk/>
            <pc:sldMk cId="2688533880" sldId="340"/>
            <ac:spMk id="10" creationId="{1CF1AAE4-D0BC-430F-A613-7BBAAECA0C2D}"/>
          </ac:spMkLst>
        </pc:spChg>
        <pc:spChg chg="del">
          <ac:chgData name="Rana Ghosh" userId="c72f97854d718ddd" providerId="LiveId" clId="{9B1E1702-75D8-4EE6-BC32-36368EB6A960}" dt="2023-04-22T09:09:09.756" v="3978"/>
          <ac:spMkLst>
            <pc:docMk/>
            <pc:sldMk cId="2688533880" sldId="340"/>
            <ac:spMk id="12" creationId="{A101E513-AF74-4E9D-A31F-99664250722D}"/>
          </ac:spMkLst>
        </pc:spChg>
        <pc:picChg chg="add mod">
          <ac:chgData name="Rana Ghosh" userId="c72f97854d718ddd" providerId="LiveId" clId="{9B1E1702-75D8-4EE6-BC32-36368EB6A960}" dt="2023-04-22T16:37:59.259" v="5670" actId="1076"/>
          <ac:picMkLst>
            <pc:docMk/>
            <pc:sldMk cId="2688533880" sldId="340"/>
            <ac:picMk id="9" creationId="{29AF2CFA-D4EE-59C5-D24B-D286D151E34A}"/>
          </ac:picMkLst>
        </pc:picChg>
        <pc:picChg chg="add mod">
          <ac:chgData name="Rana Ghosh" userId="c72f97854d718ddd" providerId="LiveId" clId="{9B1E1702-75D8-4EE6-BC32-36368EB6A960}" dt="2023-04-22T16:37:57.348" v="5669" actId="1076"/>
          <ac:picMkLst>
            <pc:docMk/>
            <pc:sldMk cId="2688533880" sldId="340"/>
            <ac:picMk id="13" creationId="{A818EF78-6248-A799-A1C3-405E8EE3EE96}"/>
          </ac:picMkLst>
        </pc:picChg>
      </pc:sldChg>
      <pc:sldChg chg="addSp delSp modSp add mod setBg delDesignElem">
        <pc:chgData name="Rana Ghosh" userId="c72f97854d718ddd" providerId="LiveId" clId="{9B1E1702-75D8-4EE6-BC32-36368EB6A960}" dt="2023-04-22T16:39:05.384" v="5689" actId="20577"/>
        <pc:sldMkLst>
          <pc:docMk/>
          <pc:sldMk cId="2620237239" sldId="341"/>
        </pc:sldMkLst>
        <pc:spChg chg="mod">
          <ac:chgData name="Rana Ghosh" userId="c72f97854d718ddd" providerId="LiveId" clId="{9B1E1702-75D8-4EE6-BC32-36368EB6A960}" dt="2023-04-22T11:38:32.697" v="4280"/>
          <ac:spMkLst>
            <pc:docMk/>
            <pc:sldMk cId="2620237239" sldId="341"/>
            <ac:spMk id="3" creationId="{11C584C0-CCA3-7BC3-BE3D-588E74795020}"/>
          </ac:spMkLst>
        </pc:spChg>
        <pc:spChg chg="add mod">
          <ac:chgData name="Rana Ghosh" userId="c72f97854d718ddd" providerId="LiveId" clId="{9B1E1702-75D8-4EE6-BC32-36368EB6A960}" dt="2023-04-22T16:39:05.384" v="5689" actId="20577"/>
          <ac:spMkLst>
            <pc:docMk/>
            <pc:sldMk cId="2620237239" sldId="341"/>
            <ac:spMk id="4" creationId="{A0FC692A-9D64-DF56-C08E-E7CC9601B06A}"/>
          </ac:spMkLst>
        </pc:spChg>
        <pc:spChg chg="add">
          <ac:chgData name="Rana Ghosh" userId="c72f97854d718ddd" providerId="LiveId" clId="{9B1E1702-75D8-4EE6-BC32-36368EB6A960}" dt="2023-04-22T09:09:48.696" v="4002" actId="26606"/>
          <ac:spMkLst>
            <pc:docMk/>
            <pc:sldMk cId="2620237239" sldId="341"/>
            <ac:spMk id="5" creationId="{C5176844-69C3-4F79-BE38-EA5BDDF4FEA4}"/>
          </ac:spMkLst>
        </pc:spChg>
        <pc:spChg chg="add">
          <ac:chgData name="Rana Ghosh" userId="c72f97854d718ddd" providerId="LiveId" clId="{9B1E1702-75D8-4EE6-BC32-36368EB6A960}" dt="2023-04-22T09:09:48.696" v="4002" actId="26606"/>
          <ac:spMkLst>
            <pc:docMk/>
            <pc:sldMk cId="2620237239" sldId="341"/>
            <ac:spMk id="6" creationId="{1CF1AAE4-D0BC-430F-A613-7BBAAECA0C2D}"/>
          </ac:spMkLst>
        </pc:spChg>
        <pc:spChg chg="add">
          <ac:chgData name="Rana Ghosh" userId="c72f97854d718ddd" providerId="LiveId" clId="{9B1E1702-75D8-4EE6-BC32-36368EB6A960}" dt="2023-04-22T09:09:48.696" v="4002" actId="26606"/>
          <ac:spMkLst>
            <pc:docMk/>
            <pc:sldMk cId="2620237239" sldId="341"/>
            <ac:spMk id="7" creationId="{A101E513-AF74-4E9D-A31F-99664250722D}"/>
          </ac:spMkLst>
        </pc:spChg>
        <pc:spChg chg="del">
          <ac:chgData name="Rana Ghosh" userId="c72f97854d718ddd" providerId="LiveId" clId="{9B1E1702-75D8-4EE6-BC32-36368EB6A960}" dt="2023-04-22T09:09:09.900" v="3980"/>
          <ac:spMkLst>
            <pc:docMk/>
            <pc:sldMk cId="2620237239" sldId="341"/>
            <ac:spMk id="8" creationId="{C5176844-69C3-4F79-BE38-EA5BDDF4FEA4}"/>
          </ac:spMkLst>
        </pc:spChg>
        <pc:spChg chg="del">
          <ac:chgData name="Rana Ghosh" userId="c72f97854d718ddd" providerId="LiveId" clId="{9B1E1702-75D8-4EE6-BC32-36368EB6A960}" dt="2023-04-22T09:09:09.900" v="3980"/>
          <ac:spMkLst>
            <pc:docMk/>
            <pc:sldMk cId="2620237239" sldId="341"/>
            <ac:spMk id="10" creationId="{1CF1AAE4-D0BC-430F-A613-7BBAAECA0C2D}"/>
          </ac:spMkLst>
        </pc:spChg>
        <pc:spChg chg="del">
          <ac:chgData name="Rana Ghosh" userId="c72f97854d718ddd" providerId="LiveId" clId="{9B1E1702-75D8-4EE6-BC32-36368EB6A960}" dt="2023-04-22T09:09:09.900" v="3980"/>
          <ac:spMkLst>
            <pc:docMk/>
            <pc:sldMk cId="2620237239" sldId="341"/>
            <ac:spMk id="12" creationId="{A101E513-AF74-4E9D-A31F-99664250722D}"/>
          </ac:spMkLst>
        </pc:spChg>
        <pc:picChg chg="add mod">
          <ac:chgData name="Rana Ghosh" userId="c72f97854d718ddd" providerId="LiveId" clId="{9B1E1702-75D8-4EE6-BC32-36368EB6A960}" dt="2023-04-22T16:38:35.516" v="5680" actId="1076"/>
          <ac:picMkLst>
            <pc:docMk/>
            <pc:sldMk cId="2620237239" sldId="341"/>
            <ac:picMk id="9" creationId="{2EF4FF14-7354-03D8-2273-FC16B3F05EE1}"/>
          </ac:picMkLst>
        </pc:picChg>
        <pc:picChg chg="add mod">
          <ac:chgData name="Rana Ghosh" userId="c72f97854d718ddd" providerId="LiveId" clId="{9B1E1702-75D8-4EE6-BC32-36368EB6A960}" dt="2023-04-22T16:38:37.556" v="5681" actId="1076"/>
          <ac:picMkLst>
            <pc:docMk/>
            <pc:sldMk cId="2620237239" sldId="341"/>
            <ac:picMk id="13" creationId="{C57BF00A-17F0-703A-F60D-FD51A24892D4}"/>
          </ac:picMkLst>
        </pc:picChg>
      </pc:sldChg>
      <pc:sldChg chg="addSp delSp modSp add mod setBg delDesignElem">
        <pc:chgData name="Rana Ghosh" userId="c72f97854d718ddd" providerId="LiveId" clId="{9B1E1702-75D8-4EE6-BC32-36368EB6A960}" dt="2023-04-22T16:39:26.056" v="5694" actId="12"/>
        <pc:sldMkLst>
          <pc:docMk/>
          <pc:sldMk cId="1348757063" sldId="342"/>
        </pc:sldMkLst>
        <pc:spChg chg="mod">
          <ac:chgData name="Rana Ghosh" userId="c72f97854d718ddd" providerId="LiveId" clId="{9B1E1702-75D8-4EE6-BC32-36368EB6A960}" dt="2023-04-22T16:19:30.556" v="5395" actId="1076"/>
          <ac:spMkLst>
            <pc:docMk/>
            <pc:sldMk cId="1348757063" sldId="342"/>
            <ac:spMk id="3" creationId="{11C584C0-CCA3-7BC3-BE3D-588E74795020}"/>
          </ac:spMkLst>
        </pc:spChg>
        <pc:spChg chg="add mod">
          <ac:chgData name="Rana Ghosh" userId="c72f97854d718ddd" providerId="LiveId" clId="{9B1E1702-75D8-4EE6-BC32-36368EB6A960}" dt="2023-04-22T16:39:26.056" v="5694" actId="12"/>
          <ac:spMkLst>
            <pc:docMk/>
            <pc:sldMk cId="1348757063" sldId="342"/>
            <ac:spMk id="4" creationId="{5F696AC1-F548-5030-C185-0121629BE34A}"/>
          </ac:spMkLst>
        </pc:spChg>
        <pc:spChg chg="add">
          <ac:chgData name="Rana Ghosh" userId="c72f97854d718ddd" providerId="LiveId" clId="{9B1E1702-75D8-4EE6-BC32-36368EB6A960}" dt="2023-04-22T09:09:50.281" v="4003" actId="26606"/>
          <ac:spMkLst>
            <pc:docMk/>
            <pc:sldMk cId="1348757063" sldId="342"/>
            <ac:spMk id="5" creationId="{C5176844-69C3-4F79-BE38-EA5BDDF4FEA4}"/>
          </ac:spMkLst>
        </pc:spChg>
        <pc:spChg chg="add">
          <ac:chgData name="Rana Ghosh" userId="c72f97854d718ddd" providerId="LiveId" clId="{9B1E1702-75D8-4EE6-BC32-36368EB6A960}" dt="2023-04-22T09:09:50.281" v="4003" actId="26606"/>
          <ac:spMkLst>
            <pc:docMk/>
            <pc:sldMk cId="1348757063" sldId="342"/>
            <ac:spMk id="6" creationId="{1CF1AAE4-D0BC-430F-A613-7BBAAECA0C2D}"/>
          </ac:spMkLst>
        </pc:spChg>
        <pc:spChg chg="add">
          <ac:chgData name="Rana Ghosh" userId="c72f97854d718ddd" providerId="LiveId" clId="{9B1E1702-75D8-4EE6-BC32-36368EB6A960}" dt="2023-04-22T09:09:50.281" v="4003" actId="26606"/>
          <ac:spMkLst>
            <pc:docMk/>
            <pc:sldMk cId="1348757063" sldId="342"/>
            <ac:spMk id="7" creationId="{A101E513-AF74-4E9D-A31F-99664250722D}"/>
          </ac:spMkLst>
        </pc:spChg>
        <pc:spChg chg="del">
          <ac:chgData name="Rana Ghosh" userId="c72f97854d718ddd" providerId="LiveId" clId="{9B1E1702-75D8-4EE6-BC32-36368EB6A960}" dt="2023-04-22T09:09:10.020" v="3982"/>
          <ac:spMkLst>
            <pc:docMk/>
            <pc:sldMk cId="1348757063" sldId="342"/>
            <ac:spMk id="8" creationId="{C5176844-69C3-4F79-BE38-EA5BDDF4FEA4}"/>
          </ac:spMkLst>
        </pc:spChg>
        <pc:spChg chg="del">
          <ac:chgData name="Rana Ghosh" userId="c72f97854d718ddd" providerId="LiveId" clId="{9B1E1702-75D8-4EE6-BC32-36368EB6A960}" dt="2023-04-22T09:09:10.020" v="3982"/>
          <ac:spMkLst>
            <pc:docMk/>
            <pc:sldMk cId="1348757063" sldId="342"/>
            <ac:spMk id="10" creationId="{1CF1AAE4-D0BC-430F-A613-7BBAAECA0C2D}"/>
          </ac:spMkLst>
        </pc:spChg>
        <pc:spChg chg="del">
          <ac:chgData name="Rana Ghosh" userId="c72f97854d718ddd" providerId="LiveId" clId="{9B1E1702-75D8-4EE6-BC32-36368EB6A960}" dt="2023-04-22T09:09:10.020" v="3982"/>
          <ac:spMkLst>
            <pc:docMk/>
            <pc:sldMk cId="1348757063" sldId="342"/>
            <ac:spMk id="12" creationId="{A101E513-AF74-4E9D-A31F-99664250722D}"/>
          </ac:spMkLst>
        </pc:spChg>
        <pc:picChg chg="add mod">
          <ac:chgData name="Rana Ghosh" userId="c72f97854d718ddd" providerId="LiveId" clId="{9B1E1702-75D8-4EE6-BC32-36368EB6A960}" dt="2023-04-22T16:19:27.332" v="5394" actId="1076"/>
          <ac:picMkLst>
            <pc:docMk/>
            <pc:sldMk cId="1348757063" sldId="342"/>
            <ac:picMk id="9" creationId="{9C4A0A05-6AD8-3E6E-C5BC-FB94541C52AA}"/>
          </ac:picMkLst>
        </pc:picChg>
        <pc:picChg chg="add mod">
          <ac:chgData name="Rana Ghosh" userId="c72f97854d718ddd" providerId="LiveId" clId="{9B1E1702-75D8-4EE6-BC32-36368EB6A960}" dt="2023-04-22T16:19:26.020" v="5393" actId="1076"/>
          <ac:picMkLst>
            <pc:docMk/>
            <pc:sldMk cId="1348757063" sldId="342"/>
            <ac:picMk id="13" creationId="{C07158C8-3E42-A30A-4303-86E405E0B483}"/>
          </ac:picMkLst>
        </pc:picChg>
      </pc:sldChg>
      <pc:sldChg chg="addSp delSp modSp add mod setBg delDesignElem">
        <pc:chgData name="Rana Ghosh" userId="c72f97854d718ddd" providerId="LiveId" clId="{9B1E1702-75D8-4EE6-BC32-36368EB6A960}" dt="2023-04-22T16:19:14.497" v="5391" actId="20577"/>
        <pc:sldMkLst>
          <pc:docMk/>
          <pc:sldMk cId="1833164392" sldId="343"/>
        </pc:sldMkLst>
        <pc:spChg chg="mod">
          <ac:chgData name="Rana Ghosh" userId="c72f97854d718ddd" providerId="LiveId" clId="{9B1E1702-75D8-4EE6-BC32-36368EB6A960}" dt="2023-04-22T11:41:03.958" v="4326" actId="20577"/>
          <ac:spMkLst>
            <pc:docMk/>
            <pc:sldMk cId="1833164392" sldId="343"/>
            <ac:spMk id="2" creationId="{08A1AC6E-B901-2CF8-DC33-2B27EC59F5BF}"/>
          </ac:spMkLst>
        </pc:spChg>
        <pc:spChg chg="mod">
          <ac:chgData name="Rana Ghosh" userId="c72f97854d718ddd" providerId="LiveId" clId="{9B1E1702-75D8-4EE6-BC32-36368EB6A960}" dt="2023-04-22T16:17:56.440" v="5271" actId="115"/>
          <ac:spMkLst>
            <pc:docMk/>
            <pc:sldMk cId="1833164392" sldId="343"/>
            <ac:spMk id="3" creationId="{11C584C0-CCA3-7BC3-BE3D-588E74795020}"/>
          </ac:spMkLst>
        </pc:spChg>
        <pc:spChg chg="add mod">
          <ac:chgData name="Rana Ghosh" userId="c72f97854d718ddd" providerId="LiveId" clId="{9B1E1702-75D8-4EE6-BC32-36368EB6A960}" dt="2023-04-22T16:19:14.497" v="5391" actId="20577"/>
          <ac:spMkLst>
            <pc:docMk/>
            <pc:sldMk cId="1833164392" sldId="343"/>
            <ac:spMk id="4" creationId="{F416BE8B-598E-8D3A-6BAA-1F531E75B893}"/>
          </ac:spMkLst>
        </pc:spChg>
        <pc:spChg chg="add">
          <ac:chgData name="Rana Ghosh" userId="c72f97854d718ddd" providerId="LiveId" clId="{9B1E1702-75D8-4EE6-BC32-36368EB6A960}" dt="2023-04-22T09:09:52.346" v="4004" actId="26606"/>
          <ac:spMkLst>
            <pc:docMk/>
            <pc:sldMk cId="1833164392" sldId="343"/>
            <ac:spMk id="5" creationId="{C5176844-69C3-4F79-BE38-EA5BDDF4FEA4}"/>
          </ac:spMkLst>
        </pc:spChg>
        <pc:spChg chg="add">
          <ac:chgData name="Rana Ghosh" userId="c72f97854d718ddd" providerId="LiveId" clId="{9B1E1702-75D8-4EE6-BC32-36368EB6A960}" dt="2023-04-22T09:09:52.346" v="4004" actId="26606"/>
          <ac:spMkLst>
            <pc:docMk/>
            <pc:sldMk cId="1833164392" sldId="343"/>
            <ac:spMk id="6" creationId="{1CF1AAE4-D0BC-430F-A613-7BBAAECA0C2D}"/>
          </ac:spMkLst>
        </pc:spChg>
        <pc:spChg chg="add">
          <ac:chgData name="Rana Ghosh" userId="c72f97854d718ddd" providerId="LiveId" clId="{9B1E1702-75D8-4EE6-BC32-36368EB6A960}" dt="2023-04-22T09:09:52.346" v="4004" actId="26606"/>
          <ac:spMkLst>
            <pc:docMk/>
            <pc:sldMk cId="1833164392" sldId="343"/>
            <ac:spMk id="7" creationId="{A101E513-AF74-4E9D-A31F-99664250722D}"/>
          </ac:spMkLst>
        </pc:spChg>
        <pc:spChg chg="del">
          <ac:chgData name="Rana Ghosh" userId="c72f97854d718ddd" providerId="LiveId" clId="{9B1E1702-75D8-4EE6-BC32-36368EB6A960}" dt="2023-04-22T09:09:10.107" v="3984"/>
          <ac:spMkLst>
            <pc:docMk/>
            <pc:sldMk cId="1833164392" sldId="343"/>
            <ac:spMk id="8" creationId="{C5176844-69C3-4F79-BE38-EA5BDDF4FEA4}"/>
          </ac:spMkLst>
        </pc:spChg>
        <pc:spChg chg="del">
          <ac:chgData name="Rana Ghosh" userId="c72f97854d718ddd" providerId="LiveId" clId="{9B1E1702-75D8-4EE6-BC32-36368EB6A960}" dt="2023-04-22T09:09:10.107" v="3984"/>
          <ac:spMkLst>
            <pc:docMk/>
            <pc:sldMk cId="1833164392" sldId="343"/>
            <ac:spMk id="10" creationId="{1CF1AAE4-D0BC-430F-A613-7BBAAECA0C2D}"/>
          </ac:spMkLst>
        </pc:spChg>
        <pc:spChg chg="del">
          <ac:chgData name="Rana Ghosh" userId="c72f97854d718ddd" providerId="LiveId" clId="{9B1E1702-75D8-4EE6-BC32-36368EB6A960}" dt="2023-04-22T09:09:10.107" v="3984"/>
          <ac:spMkLst>
            <pc:docMk/>
            <pc:sldMk cId="1833164392" sldId="343"/>
            <ac:spMk id="12" creationId="{A101E513-AF74-4E9D-A31F-99664250722D}"/>
          </ac:spMkLst>
        </pc:spChg>
      </pc:sldChg>
      <pc:sldChg chg="addSp delSp modSp new mod setBg">
        <pc:chgData name="Rana Ghosh" userId="c72f97854d718ddd" providerId="LiveId" clId="{9B1E1702-75D8-4EE6-BC32-36368EB6A960}" dt="2023-04-22T11:41:28.065" v="4347" actId="26606"/>
        <pc:sldMkLst>
          <pc:docMk/>
          <pc:sldMk cId="559248699" sldId="344"/>
        </pc:sldMkLst>
        <pc:spChg chg="mod">
          <ac:chgData name="Rana Ghosh" userId="c72f97854d718ddd" providerId="LiveId" clId="{9B1E1702-75D8-4EE6-BC32-36368EB6A960}" dt="2023-04-22T11:41:28.065" v="4347" actId="26606"/>
          <ac:spMkLst>
            <pc:docMk/>
            <pc:sldMk cId="559248699" sldId="344"/>
            <ac:spMk id="2" creationId="{396B986F-4628-DEF0-CDAB-B667830B07E9}"/>
          </ac:spMkLst>
        </pc:spChg>
        <pc:spChg chg="del">
          <ac:chgData name="Rana Ghosh" userId="c72f97854d718ddd" providerId="LiveId" clId="{9B1E1702-75D8-4EE6-BC32-36368EB6A960}" dt="2023-04-22T11:41:28.065" v="4347" actId="26606"/>
          <ac:spMkLst>
            <pc:docMk/>
            <pc:sldMk cId="559248699" sldId="344"/>
            <ac:spMk id="3" creationId="{6365A1DD-6246-639E-73E6-3089340E205A}"/>
          </ac:spMkLst>
        </pc:spChg>
        <pc:spChg chg="add">
          <ac:chgData name="Rana Ghosh" userId="c72f97854d718ddd" providerId="LiveId" clId="{9B1E1702-75D8-4EE6-BC32-36368EB6A960}" dt="2023-04-22T11:41:28.065" v="4347" actId="26606"/>
          <ac:spMkLst>
            <pc:docMk/>
            <pc:sldMk cId="559248699" sldId="344"/>
            <ac:spMk id="9" creationId="{DD4C4B28-6B4B-4445-8535-F516D74E4AA9}"/>
          </ac:spMkLst>
        </pc:spChg>
        <pc:spChg chg="add">
          <ac:chgData name="Rana Ghosh" userId="c72f97854d718ddd" providerId="LiveId" clId="{9B1E1702-75D8-4EE6-BC32-36368EB6A960}" dt="2023-04-22T11:41:28.065" v="4347" actId="26606"/>
          <ac:spMkLst>
            <pc:docMk/>
            <pc:sldMk cId="559248699" sldId="344"/>
            <ac:spMk id="13" creationId="{55B419A7-F817-4767-8CCB-FB0E189C4ACD}"/>
          </ac:spMkLst>
        </pc:spChg>
        <pc:spChg chg="add">
          <ac:chgData name="Rana Ghosh" userId="c72f97854d718ddd" providerId="LiveId" clId="{9B1E1702-75D8-4EE6-BC32-36368EB6A960}" dt="2023-04-22T11:41:28.065" v="4347" actId="26606"/>
          <ac:spMkLst>
            <pc:docMk/>
            <pc:sldMk cId="559248699" sldId="344"/>
            <ac:spMk id="15" creationId="{E4398140-F067-40E9-892C-4DB04C70BC55}"/>
          </ac:spMkLst>
        </pc:spChg>
        <pc:spChg chg="add">
          <ac:chgData name="Rana Ghosh" userId="c72f97854d718ddd" providerId="LiveId" clId="{9B1E1702-75D8-4EE6-BC32-36368EB6A960}" dt="2023-04-22T11:41:28.065" v="4347" actId="26606"/>
          <ac:spMkLst>
            <pc:docMk/>
            <pc:sldMk cId="559248699" sldId="344"/>
            <ac:spMk id="19" creationId="{7021D92D-08FF-45A6-9109-AC9462C7E8E3}"/>
          </ac:spMkLst>
        </pc:spChg>
        <pc:picChg chg="add">
          <ac:chgData name="Rana Ghosh" userId="c72f97854d718ddd" providerId="LiveId" clId="{9B1E1702-75D8-4EE6-BC32-36368EB6A960}" dt="2023-04-22T11:41:28.065" v="4347" actId="26606"/>
          <ac:picMkLst>
            <pc:docMk/>
            <pc:sldMk cId="559248699" sldId="344"/>
            <ac:picMk id="5" creationId="{3AC14FC6-DC72-14E6-D2B7-36B35FEEE1B4}"/>
          </ac:picMkLst>
        </pc:picChg>
        <pc:cxnChg chg="add">
          <ac:chgData name="Rana Ghosh" userId="c72f97854d718ddd" providerId="LiveId" clId="{9B1E1702-75D8-4EE6-BC32-36368EB6A960}" dt="2023-04-22T11:41:28.065" v="4347" actId="26606"/>
          <ac:cxnSpMkLst>
            <pc:docMk/>
            <pc:sldMk cId="559248699" sldId="344"/>
            <ac:cxnSpMk id="11" creationId="{0CB1C732-7193-4253-8746-850D090A6B4E}"/>
          </ac:cxnSpMkLst>
        </pc:cxnChg>
        <pc:cxnChg chg="add">
          <ac:chgData name="Rana Ghosh" userId="c72f97854d718ddd" providerId="LiveId" clId="{9B1E1702-75D8-4EE6-BC32-36368EB6A960}" dt="2023-04-22T11:41:28.065" v="4347" actId="26606"/>
          <ac:cxnSpMkLst>
            <pc:docMk/>
            <pc:sldMk cId="559248699" sldId="344"/>
            <ac:cxnSpMk id="17" creationId="{17726E8A-324C-4684-96F2-AFDDFB2F1441}"/>
          </ac:cxnSpMkLst>
        </pc:cxnChg>
      </pc:sldChg>
      <pc:sldChg chg="addSp delSp add del mod setBg delDesignElem">
        <pc:chgData name="Rana Ghosh" userId="c72f97854d718ddd" providerId="LiveId" clId="{9B1E1702-75D8-4EE6-BC32-36368EB6A960}" dt="2023-04-22T11:40:55.277" v="4295" actId="47"/>
        <pc:sldMkLst>
          <pc:docMk/>
          <pc:sldMk cId="640416333" sldId="344"/>
        </pc:sldMkLst>
        <pc:spChg chg="add">
          <ac:chgData name="Rana Ghosh" userId="c72f97854d718ddd" providerId="LiveId" clId="{9B1E1702-75D8-4EE6-BC32-36368EB6A960}" dt="2023-04-22T09:09:54.040" v="4005" actId="26606"/>
          <ac:spMkLst>
            <pc:docMk/>
            <pc:sldMk cId="640416333" sldId="344"/>
            <ac:spMk id="5" creationId="{C5176844-69C3-4F79-BE38-EA5BDDF4FEA4}"/>
          </ac:spMkLst>
        </pc:spChg>
        <pc:spChg chg="add">
          <ac:chgData name="Rana Ghosh" userId="c72f97854d718ddd" providerId="LiveId" clId="{9B1E1702-75D8-4EE6-BC32-36368EB6A960}" dt="2023-04-22T09:09:54.040" v="4005" actId="26606"/>
          <ac:spMkLst>
            <pc:docMk/>
            <pc:sldMk cId="640416333" sldId="344"/>
            <ac:spMk id="6" creationId="{1CF1AAE4-D0BC-430F-A613-7BBAAECA0C2D}"/>
          </ac:spMkLst>
        </pc:spChg>
        <pc:spChg chg="add">
          <ac:chgData name="Rana Ghosh" userId="c72f97854d718ddd" providerId="LiveId" clId="{9B1E1702-75D8-4EE6-BC32-36368EB6A960}" dt="2023-04-22T09:09:54.040" v="4005" actId="26606"/>
          <ac:spMkLst>
            <pc:docMk/>
            <pc:sldMk cId="640416333" sldId="344"/>
            <ac:spMk id="7" creationId="{A101E513-AF74-4E9D-A31F-99664250722D}"/>
          </ac:spMkLst>
        </pc:spChg>
        <pc:spChg chg="del">
          <ac:chgData name="Rana Ghosh" userId="c72f97854d718ddd" providerId="LiveId" clId="{9B1E1702-75D8-4EE6-BC32-36368EB6A960}" dt="2023-04-22T09:09:10.253" v="3986"/>
          <ac:spMkLst>
            <pc:docMk/>
            <pc:sldMk cId="640416333" sldId="344"/>
            <ac:spMk id="8" creationId="{C5176844-69C3-4F79-BE38-EA5BDDF4FEA4}"/>
          </ac:spMkLst>
        </pc:spChg>
        <pc:spChg chg="del">
          <ac:chgData name="Rana Ghosh" userId="c72f97854d718ddd" providerId="LiveId" clId="{9B1E1702-75D8-4EE6-BC32-36368EB6A960}" dt="2023-04-22T09:09:10.253" v="3986"/>
          <ac:spMkLst>
            <pc:docMk/>
            <pc:sldMk cId="640416333" sldId="344"/>
            <ac:spMk id="10" creationId="{1CF1AAE4-D0BC-430F-A613-7BBAAECA0C2D}"/>
          </ac:spMkLst>
        </pc:spChg>
        <pc:spChg chg="del">
          <ac:chgData name="Rana Ghosh" userId="c72f97854d718ddd" providerId="LiveId" clId="{9B1E1702-75D8-4EE6-BC32-36368EB6A960}" dt="2023-04-22T09:09:10.253" v="3986"/>
          <ac:spMkLst>
            <pc:docMk/>
            <pc:sldMk cId="640416333" sldId="344"/>
            <ac:spMk id="12" creationId="{A101E513-AF74-4E9D-A31F-99664250722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4/22/2023</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337282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4/22/2023</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763915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4/22/2023</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77741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4/22/2023</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69066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4/22/2023</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29300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4/22/2023</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65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4/22/2023</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51155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4/22/2023</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1954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4/22/2023</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96644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4/22/2023</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409755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4/22/2023</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238067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lIns="109728" tIns="109728" rIns="109728" bIns="91440"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lIns="109728" tIns="109728" rIns="109728" bIns="9144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4/22/2023</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lIns="109728" tIns="109728" rIns="109728" bIns="9144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lIns="109728" tIns="109728" rIns="109728" bIns="9144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71741614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10000"/>
        </a:lnSpc>
        <a:spcBef>
          <a:spcPct val="0"/>
        </a:spcBef>
        <a:buNone/>
        <a:defRPr sz="5400" i="0" kern="1200" spc="4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4000"/>
        </a:lnSpc>
        <a:spcBef>
          <a:spcPts val="400"/>
        </a:spcBef>
        <a:spcAft>
          <a:spcPts val="400"/>
        </a:spcAft>
        <a:buClrTx/>
        <a:buFont typeface="Arial" panose="020B0604020202020204" pitchFamily="34" charset="0"/>
        <a:buChar char="•"/>
        <a:defRPr sz="2100" kern="1200" spc="30">
          <a:solidFill>
            <a:schemeClr val="tx1">
              <a:lumMod val="85000"/>
              <a:lumOff val="15000"/>
            </a:schemeClr>
          </a:solidFill>
          <a:latin typeface="+mn-lt"/>
          <a:ea typeface="+mn-ea"/>
          <a:cs typeface="+mn-cs"/>
        </a:defRPr>
      </a:lvl1pPr>
      <a:lvl2pPr marL="182880" indent="0" algn="l" defTabSz="914400" rtl="0" eaLnBrk="1" latinLnBrk="0" hangingPunct="1">
        <a:lnSpc>
          <a:spcPct val="114000"/>
        </a:lnSpc>
        <a:spcBef>
          <a:spcPts val="400"/>
        </a:spcBef>
        <a:spcAft>
          <a:spcPts val="400"/>
        </a:spcAft>
        <a:buClrTx/>
        <a:buFont typeface="Arial" panose="020B0604020202020204" pitchFamily="34" charset="0"/>
        <a:buNone/>
        <a:defRPr sz="2000" i="0" kern="1200" spc="30">
          <a:solidFill>
            <a:schemeClr val="tx1">
              <a:lumMod val="85000"/>
              <a:lumOff val="15000"/>
            </a:schemeClr>
          </a:solidFill>
          <a:latin typeface="+mn-lt"/>
          <a:ea typeface="+mn-ea"/>
          <a:cs typeface="+mn-cs"/>
        </a:defRPr>
      </a:lvl2pPr>
      <a:lvl3pPr marL="182880" indent="-182880" algn="l" defTabSz="914400" rtl="0" eaLnBrk="1" latinLnBrk="0" hangingPunct="1">
        <a:lnSpc>
          <a:spcPct val="114000"/>
        </a:lnSpc>
        <a:spcBef>
          <a:spcPts val="400"/>
        </a:spcBef>
        <a:spcAft>
          <a:spcPts val="400"/>
        </a:spcAft>
        <a:buClrTx/>
        <a:buFont typeface="Arial" panose="020B0604020202020204" pitchFamily="34" charset="0"/>
        <a:buChar char="•"/>
        <a:defRPr sz="1800" kern="1200" spc="30">
          <a:solidFill>
            <a:schemeClr val="tx1">
              <a:lumMod val="85000"/>
              <a:lumOff val="15000"/>
            </a:schemeClr>
          </a:solidFill>
          <a:latin typeface="+mn-lt"/>
          <a:ea typeface="+mn-ea"/>
          <a:cs typeface="+mn-cs"/>
        </a:defRPr>
      </a:lvl3pPr>
      <a:lvl4pPr marL="182880" indent="0" algn="l" defTabSz="914400" rtl="0" eaLnBrk="1" latinLnBrk="0" hangingPunct="1">
        <a:lnSpc>
          <a:spcPct val="114000"/>
        </a:lnSpc>
        <a:spcBef>
          <a:spcPts val="400"/>
        </a:spcBef>
        <a:spcAft>
          <a:spcPts val="400"/>
        </a:spcAft>
        <a:buClrTx/>
        <a:buFont typeface="Arial" panose="020B0604020202020204" pitchFamily="34" charset="0"/>
        <a:buNone/>
        <a:defRPr sz="1800" i="0" kern="1200" spc="30">
          <a:solidFill>
            <a:schemeClr val="tx1">
              <a:lumMod val="85000"/>
              <a:lumOff val="15000"/>
            </a:schemeClr>
          </a:solidFill>
          <a:latin typeface="+mn-lt"/>
          <a:ea typeface="+mn-ea"/>
          <a:cs typeface="+mn-cs"/>
        </a:defRPr>
      </a:lvl4pPr>
      <a:lvl5pPr marL="182880" indent="-182880" algn="l" defTabSz="914400" rtl="0" eaLnBrk="1" latinLnBrk="0" hangingPunct="1">
        <a:lnSpc>
          <a:spcPct val="114000"/>
        </a:lnSpc>
        <a:spcBef>
          <a:spcPts val="400"/>
        </a:spcBef>
        <a:spcAft>
          <a:spcPts val="400"/>
        </a:spcAft>
        <a:buClrTx/>
        <a:buFont typeface="Arial" panose="020B0604020202020204" pitchFamily="34" charset="0"/>
        <a:buChar char="•"/>
        <a:defRPr sz="1800" kern="1200" spc="3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credit card on keyboard">
            <a:extLst>
              <a:ext uri="{FF2B5EF4-FFF2-40B4-BE49-F238E27FC236}">
                <a16:creationId xmlns:a16="http://schemas.microsoft.com/office/drawing/2014/main" id="{73DC8442-5FE7-8DE2-8F72-FF7F0B38D192}"/>
              </a:ext>
            </a:extLst>
          </p:cNvPr>
          <p:cNvPicPr>
            <a:picLocks noChangeAspect="1"/>
          </p:cNvPicPr>
          <p:nvPr/>
        </p:nvPicPr>
        <p:blipFill rotWithShape="1">
          <a:blip r:embed="rId2">
            <a:alphaModFix amt="30000"/>
            <a:extLst>
              <a:ext uri="{28A0092B-C50C-407E-A947-70E740481C1C}">
                <a14:useLocalDpi xmlns:a14="http://schemas.microsoft.com/office/drawing/2010/main" val="0"/>
              </a:ext>
            </a:extLst>
          </a:blip>
          <a:srcRect t="1820" r="1" b="1"/>
          <a:stretch/>
        </p:blipFill>
        <p:spPr>
          <a:xfrm>
            <a:off x="2878514" y="10"/>
            <a:ext cx="9313486" cy="6857990"/>
          </a:xfrm>
          <a:prstGeom prst="rect">
            <a:avLst/>
          </a:prstGeom>
        </p:spPr>
      </p:pic>
      <p:sp>
        <p:nvSpPr>
          <p:cNvPr id="2" name="Title 1">
            <a:extLst>
              <a:ext uri="{FF2B5EF4-FFF2-40B4-BE49-F238E27FC236}">
                <a16:creationId xmlns:a16="http://schemas.microsoft.com/office/drawing/2014/main" id="{711A196F-1149-655F-1B76-CF772DD01D7A}"/>
              </a:ext>
            </a:extLst>
          </p:cNvPr>
          <p:cNvSpPr>
            <a:spLocks noGrp="1"/>
          </p:cNvSpPr>
          <p:nvPr>
            <p:ph type="ctrTitle"/>
          </p:nvPr>
        </p:nvSpPr>
        <p:spPr>
          <a:xfrm>
            <a:off x="5978914" y="893935"/>
            <a:ext cx="5364937" cy="3339390"/>
          </a:xfrm>
        </p:spPr>
        <p:txBody>
          <a:bodyPr anchor="ctr">
            <a:normAutofit/>
          </a:bodyPr>
          <a:lstStyle/>
          <a:p>
            <a:r>
              <a:rPr lang="en-US" sz="6000" dirty="0"/>
              <a:t>Bank Loan Case Study</a:t>
            </a:r>
          </a:p>
        </p:txBody>
      </p:sp>
      <p:sp>
        <p:nvSpPr>
          <p:cNvPr id="3" name="Subtitle 2">
            <a:extLst>
              <a:ext uri="{FF2B5EF4-FFF2-40B4-BE49-F238E27FC236}">
                <a16:creationId xmlns:a16="http://schemas.microsoft.com/office/drawing/2014/main" id="{4CD6376D-B8DF-67B0-FE12-C5648DB60CFD}"/>
              </a:ext>
            </a:extLst>
          </p:cNvPr>
          <p:cNvSpPr>
            <a:spLocks noGrp="1"/>
          </p:cNvSpPr>
          <p:nvPr>
            <p:ph type="subTitle" idx="1"/>
          </p:nvPr>
        </p:nvSpPr>
        <p:spPr>
          <a:xfrm>
            <a:off x="5978913" y="4154404"/>
            <a:ext cx="5364936" cy="909848"/>
          </a:xfrm>
        </p:spPr>
        <p:txBody>
          <a:bodyPr anchor="t">
            <a:normAutofit/>
          </a:bodyPr>
          <a:lstStyle/>
          <a:p>
            <a:r>
              <a:rPr lang="en-US" dirty="0"/>
              <a:t>-Ranapratap Ghosh</a:t>
            </a:r>
          </a:p>
        </p:txBody>
      </p:sp>
      <p:pic>
        <p:nvPicPr>
          <p:cNvPr id="4" name="Picture 3" descr="Vector background of vibrant colors splashing">
            <a:extLst>
              <a:ext uri="{FF2B5EF4-FFF2-40B4-BE49-F238E27FC236}">
                <a16:creationId xmlns:a16="http://schemas.microsoft.com/office/drawing/2014/main" id="{6F1D82CD-BEFF-68BA-FC41-16515CC5380B}"/>
              </a:ext>
            </a:extLst>
          </p:cNvPr>
          <p:cNvPicPr>
            <a:picLocks noChangeAspect="1"/>
          </p:cNvPicPr>
          <p:nvPr/>
        </p:nvPicPr>
        <p:blipFill rotWithShape="1">
          <a:blip r:embed="rId3"/>
          <a:srcRect l="28097" r="20193" b="-1"/>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18" name="Straight Connector 17">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896036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6E80E-ED22-66A5-641B-0E4418285D8C}"/>
              </a:ext>
            </a:extLst>
          </p:cNvPr>
          <p:cNvSpPr>
            <a:spLocks noGrp="1"/>
          </p:cNvSpPr>
          <p:nvPr>
            <p:ph type="title"/>
          </p:nvPr>
        </p:nvSpPr>
        <p:spPr>
          <a:xfrm>
            <a:off x="758952" y="420625"/>
            <a:ext cx="10667998" cy="1326814"/>
          </a:xfrm>
        </p:spPr>
        <p:txBody>
          <a:bodyPr anchor="ctr">
            <a:normAutofit/>
          </a:bodyPr>
          <a:lstStyle/>
          <a:p>
            <a:r>
              <a:rPr lang="en-US"/>
              <a:t>Cleaning The Data(Row Level)</a:t>
            </a:r>
          </a:p>
        </p:txBody>
      </p:sp>
      <p:cxnSp>
        <p:nvCxnSpPr>
          <p:cNvPr id="24" name="Straight Connector 23">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A08AF42-E2AB-BEDF-66DF-F78F06C12B7C}"/>
              </a:ext>
            </a:extLst>
          </p:cNvPr>
          <p:cNvPicPr>
            <a:picLocks noChangeAspect="1"/>
          </p:cNvPicPr>
          <p:nvPr/>
        </p:nvPicPr>
        <p:blipFill>
          <a:blip r:embed="rId2"/>
          <a:stretch>
            <a:fillRect/>
          </a:stretch>
        </p:blipFill>
        <p:spPr>
          <a:xfrm>
            <a:off x="930278" y="2369489"/>
            <a:ext cx="6433050" cy="3409517"/>
          </a:xfrm>
          <a:prstGeom prst="rect">
            <a:avLst/>
          </a:prstGeom>
        </p:spPr>
      </p:pic>
      <p:sp>
        <p:nvSpPr>
          <p:cNvPr id="3" name="Content Placeholder 2">
            <a:extLst>
              <a:ext uri="{FF2B5EF4-FFF2-40B4-BE49-F238E27FC236}">
                <a16:creationId xmlns:a16="http://schemas.microsoft.com/office/drawing/2014/main" id="{A426620F-0377-BD08-2C2F-54B9EA58DA1A}"/>
              </a:ext>
            </a:extLst>
          </p:cNvPr>
          <p:cNvSpPr>
            <a:spLocks noGrp="1"/>
          </p:cNvSpPr>
          <p:nvPr>
            <p:ph idx="1"/>
          </p:nvPr>
        </p:nvSpPr>
        <p:spPr>
          <a:xfrm>
            <a:off x="7888666" y="2202302"/>
            <a:ext cx="3541205" cy="3579788"/>
          </a:xfrm>
        </p:spPr>
        <p:txBody>
          <a:bodyPr>
            <a:normAutofit/>
          </a:bodyPr>
          <a:lstStyle/>
          <a:p>
            <a:endParaRPr lang="en-US" dirty="0"/>
          </a:p>
          <a:p>
            <a:endParaRPr lang="en-US" dirty="0"/>
          </a:p>
          <a:p>
            <a:r>
              <a:rPr lang="en-US" dirty="0"/>
              <a:t>Using </a:t>
            </a:r>
            <a:r>
              <a:rPr lang="en-US" dirty="0" err="1"/>
              <a:t>Box_plot</a:t>
            </a:r>
            <a:r>
              <a:rPr lang="en-US" dirty="0"/>
              <a:t> to analyze </a:t>
            </a:r>
            <a:r>
              <a:rPr lang="en-US" dirty="0" err="1"/>
              <a:t>AMT_GOODs_PRICE</a:t>
            </a:r>
            <a:endParaRPr lang="en-US" dirty="0"/>
          </a:p>
        </p:txBody>
      </p:sp>
      <p:sp>
        <p:nvSpPr>
          <p:cNvPr id="2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924575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6E80E-ED22-66A5-641B-0E4418285D8C}"/>
              </a:ext>
            </a:extLst>
          </p:cNvPr>
          <p:cNvSpPr>
            <a:spLocks noGrp="1"/>
          </p:cNvSpPr>
          <p:nvPr>
            <p:ph type="title"/>
          </p:nvPr>
        </p:nvSpPr>
        <p:spPr>
          <a:xfrm>
            <a:off x="758952" y="420625"/>
            <a:ext cx="10667998" cy="1326814"/>
          </a:xfrm>
        </p:spPr>
        <p:txBody>
          <a:bodyPr anchor="ctr">
            <a:normAutofit/>
          </a:bodyPr>
          <a:lstStyle/>
          <a:p>
            <a:r>
              <a:rPr lang="en-US" dirty="0"/>
              <a:t>Cleaning The Data(Row Level)</a:t>
            </a:r>
          </a:p>
        </p:txBody>
      </p:sp>
      <p:pic>
        <p:nvPicPr>
          <p:cNvPr id="6" name="Picture 5">
            <a:extLst>
              <a:ext uri="{FF2B5EF4-FFF2-40B4-BE49-F238E27FC236}">
                <a16:creationId xmlns:a16="http://schemas.microsoft.com/office/drawing/2014/main" id="{76AA508A-D625-FC11-79D7-0CB956BA31DE}"/>
              </a:ext>
            </a:extLst>
          </p:cNvPr>
          <p:cNvPicPr>
            <a:picLocks noChangeAspect="1"/>
          </p:cNvPicPr>
          <p:nvPr/>
        </p:nvPicPr>
        <p:blipFill>
          <a:blip r:embed="rId2"/>
          <a:stretch>
            <a:fillRect/>
          </a:stretch>
        </p:blipFill>
        <p:spPr>
          <a:xfrm>
            <a:off x="2171152" y="2304893"/>
            <a:ext cx="7849695" cy="2248214"/>
          </a:xfrm>
          <a:prstGeom prst="rect">
            <a:avLst/>
          </a:prstGeom>
        </p:spPr>
      </p:pic>
      <p:sp>
        <p:nvSpPr>
          <p:cNvPr id="9" name="TextBox 8">
            <a:extLst>
              <a:ext uri="{FF2B5EF4-FFF2-40B4-BE49-F238E27FC236}">
                <a16:creationId xmlns:a16="http://schemas.microsoft.com/office/drawing/2014/main" id="{C0012DD0-151B-F3C7-888D-C9E7A54CB08C}"/>
              </a:ext>
            </a:extLst>
          </p:cNvPr>
          <p:cNvSpPr txBox="1"/>
          <p:nvPr/>
        </p:nvSpPr>
        <p:spPr>
          <a:xfrm>
            <a:off x="914400" y="4670474"/>
            <a:ext cx="10044332" cy="1200329"/>
          </a:xfrm>
          <a:prstGeom prst="rect">
            <a:avLst/>
          </a:prstGeom>
          <a:noFill/>
        </p:spPr>
        <p:txBody>
          <a:bodyPr wrap="square" rtlCol="0">
            <a:spAutoFit/>
          </a:bodyPr>
          <a:lstStyle/>
          <a:p>
            <a:r>
              <a:rPr lang="en-US" b="1" i="0" dirty="0">
                <a:solidFill>
                  <a:srgbClr val="000000"/>
                </a:solidFill>
                <a:effectLst/>
                <a:latin typeface="Red Hat Display"/>
              </a:rPr>
              <a:t>We have 5 questions that credit bureaus ask about customers. It is not necessary to count the hour or day before the application date, or the short hours in a week. On the other hand, it is not very useful if we calculate the number in the long run. So if we use the three-month period, that works for us, it's neither short nor long. So, now we need to do two things:-</a:t>
            </a:r>
            <a:endParaRPr lang="en-US" b="1" dirty="0"/>
          </a:p>
        </p:txBody>
      </p:sp>
    </p:spTree>
    <p:extLst>
      <p:ext uri="{BB962C8B-B14F-4D97-AF65-F5344CB8AC3E}">
        <p14:creationId xmlns:p14="http://schemas.microsoft.com/office/powerpoint/2010/main" val="16589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6E80E-ED22-66A5-641B-0E4418285D8C}"/>
              </a:ext>
            </a:extLst>
          </p:cNvPr>
          <p:cNvSpPr>
            <a:spLocks noGrp="1"/>
          </p:cNvSpPr>
          <p:nvPr>
            <p:ph type="title"/>
          </p:nvPr>
        </p:nvSpPr>
        <p:spPr>
          <a:xfrm>
            <a:off x="758952" y="379475"/>
            <a:ext cx="10671048" cy="1554480"/>
          </a:xfrm>
        </p:spPr>
        <p:txBody>
          <a:bodyPr anchor="ctr">
            <a:normAutofit/>
          </a:bodyPr>
          <a:lstStyle/>
          <a:p>
            <a:r>
              <a:rPr lang="en-US">
                <a:solidFill>
                  <a:schemeClr val="bg1"/>
                </a:solidFill>
              </a:rPr>
              <a:t>Cleaning The Data(Row Level)</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B4E41D7D-4F60-2F7D-94C3-868B95679C2A}"/>
              </a:ext>
            </a:extLst>
          </p:cNvPr>
          <p:cNvPicPr>
            <a:picLocks noChangeAspect="1"/>
          </p:cNvPicPr>
          <p:nvPr/>
        </p:nvPicPr>
        <p:blipFill>
          <a:blip r:embed="rId2"/>
          <a:stretch>
            <a:fillRect/>
          </a:stretch>
        </p:blipFill>
        <p:spPr>
          <a:xfrm>
            <a:off x="758952" y="2262884"/>
            <a:ext cx="10736173" cy="3543795"/>
          </a:xfrm>
          <a:prstGeom prst="rect">
            <a:avLst/>
          </a:prstGeom>
        </p:spPr>
      </p:pic>
    </p:spTree>
    <p:extLst>
      <p:ext uri="{BB962C8B-B14F-4D97-AF65-F5344CB8AC3E}">
        <p14:creationId xmlns:p14="http://schemas.microsoft.com/office/powerpoint/2010/main" val="2712591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F0066-92AE-778D-620C-D60E4E36B8D8}"/>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4600" b="0" i="0">
                <a:solidFill>
                  <a:schemeClr val="bg1"/>
                </a:solidFill>
                <a:effectLst/>
                <a:latin typeface="Manrope"/>
              </a:rPr>
              <a:t>Identify if there are </a:t>
            </a:r>
            <a:r>
              <a:rPr lang="en-US" sz="4600" b="1" i="0">
                <a:solidFill>
                  <a:schemeClr val="bg1"/>
                </a:solidFill>
                <a:effectLst/>
                <a:latin typeface="Manrope"/>
              </a:rPr>
              <a:t>outliers</a:t>
            </a:r>
            <a:r>
              <a:rPr lang="en-US" sz="4600" b="0" i="0">
                <a:solidFill>
                  <a:schemeClr val="bg1"/>
                </a:solidFill>
                <a:effectLst/>
                <a:latin typeface="Manrope"/>
              </a:rPr>
              <a:t> in the dataset</a:t>
            </a:r>
            <a:endParaRPr lang="en-US" sz="4600" dirty="0">
              <a:solidFill>
                <a:schemeClr val="bg1"/>
              </a:solidFill>
            </a:endParaRPr>
          </a:p>
        </p:txBody>
      </p:sp>
      <p:pic>
        <p:nvPicPr>
          <p:cNvPr id="7" name="Content Placeholder 6">
            <a:extLst>
              <a:ext uri="{FF2B5EF4-FFF2-40B4-BE49-F238E27FC236}">
                <a16:creationId xmlns:a16="http://schemas.microsoft.com/office/drawing/2014/main" id="{82E887FE-963B-78F8-D0A7-6707E36C8743}"/>
              </a:ext>
            </a:extLst>
          </p:cNvPr>
          <p:cNvPicPr>
            <a:picLocks noGrp="1" noChangeAspect="1"/>
          </p:cNvPicPr>
          <p:nvPr>
            <p:ph idx="1"/>
          </p:nvPr>
        </p:nvPicPr>
        <p:blipFill>
          <a:blip r:embed="rId2"/>
          <a:stretch>
            <a:fillRect/>
          </a:stretch>
        </p:blipFill>
        <p:spPr>
          <a:xfrm>
            <a:off x="1462209" y="2665474"/>
            <a:ext cx="8412163" cy="1252560"/>
          </a:xfrm>
        </p:spPr>
      </p:pic>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TextBox 8">
            <a:extLst>
              <a:ext uri="{FF2B5EF4-FFF2-40B4-BE49-F238E27FC236}">
                <a16:creationId xmlns:a16="http://schemas.microsoft.com/office/drawing/2014/main" id="{A1E648F1-C0B0-1A35-492D-0D85A4E70EE4}"/>
              </a:ext>
            </a:extLst>
          </p:cNvPr>
          <p:cNvSpPr txBox="1"/>
          <p:nvPr/>
        </p:nvSpPr>
        <p:spPr>
          <a:xfrm>
            <a:off x="1430215" y="4572002"/>
            <a:ext cx="11338560" cy="369332"/>
          </a:xfrm>
          <a:prstGeom prst="rect">
            <a:avLst/>
          </a:prstGeom>
          <a:noFill/>
        </p:spPr>
        <p:txBody>
          <a:bodyPr wrap="square" rtlCol="0">
            <a:spAutoFit/>
          </a:bodyPr>
          <a:lstStyle/>
          <a:p>
            <a:r>
              <a:rPr lang="en-US" dirty="0"/>
              <a:t>Imputing  AMT_REQ_CREDIT_BURAEU with Value 0, And Removing Them. </a:t>
            </a:r>
          </a:p>
        </p:txBody>
      </p:sp>
    </p:spTree>
    <p:extLst>
      <p:ext uri="{BB962C8B-B14F-4D97-AF65-F5344CB8AC3E}">
        <p14:creationId xmlns:p14="http://schemas.microsoft.com/office/powerpoint/2010/main" val="293791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F0066-92AE-778D-620C-D60E4E36B8D8}"/>
              </a:ext>
            </a:extLst>
          </p:cNvPr>
          <p:cNvSpPr>
            <a:spLocks noGrp="1"/>
          </p:cNvSpPr>
          <p:nvPr>
            <p:ph type="title"/>
          </p:nvPr>
        </p:nvSpPr>
        <p:spPr>
          <a:xfrm>
            <a:off x="758952" y="420625"/>
            <a:ext cx="10667998" cy="1326814"/>
          </a:xfrm>
        </p:spPr>
        <p:txBody>
          <a:bodyPr anchor="ctr">
            <a:normAutofit/>
          </a:bodyPr>
          <a:lstStyle/>
          <a:p>
            <a:pPr>
              <a:lnSpc>
                <a:spcPct val="100000"/>
              </a:lnSpc>
            </a:pPr>
            <a:r>
              <a:rPr lang="en-US" sz="4600" b="0" i="0">
                <a:effectLst/>
                <a:latin typeface="Manrope"/>
              </a:rPr>
              <a:t>Identify if there are </a:t>
            </a:r>
            <a:r>
              <a:rPr lang="en-US" sz="4600" b="1" i="0">
                <a:effectLst/>
                <a:latin typeface="Manrope"/>
              </a:rPr>
              <a:t>outliers</a:t>
            </a:r>
            <a:r>
              <a:rPr lang="en-US" sz="4600" b="0" i="0">
                <a:effectLst/>
                <a:latin typeface="Manrope"/>
              </a:rPr>
              <a:t> in the dataset</a:t>
            </a:r>
            <a:endParaRPr lang="en-US" sz="4600"/>
          </a:p>
        </p:txBody>
      </p:sp>
      <p:cxnSp>
        <p:nvCxnSpPr>
          <p:cNvPr id="25" name="Straight Connector 24">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248971E-B8C0-CD08-416A-581F808C37D3}"/>
              </a:ext>
            </a:extLst>
          </p:cNvPr>
          <p:cNvPicPr>
            <a:picLocks noChangeAspect="1"/>
          </p:cNvPicPr>
          <p:nvPr/>
        </p:nvPicPr>
        <p:blipFill>
          <a:blip r:embed="rId2"/>
          <a:stretch>
            <a:fillRect/>
          </a:stretch>
        </p:blipFill>
        <p:spPr>
          <a:xfrm>
            <a:off x="1131352" y="3137095"/>
            <a:ext cx="6403303" cy="1436860"/>
          </a:xfrm>
          <a:prstGeom prst="rect">
            <a:avLst/>
          </a:prstGeom>
        </p:spPr>
      </p:pic>
      <p:sp>
        <p:nvSpPr>
          <p:cNvPr id="11" name="Content Placeholder 10">
            <a:extLst>
              <a:ext uri="{FF2B5EF4-FFF2-40B4-BE49-F238E27FC236}">
                <a16:creationId xmlns:a16="http://schemas.microsoft.com/office/drawing/2014/main" id="{C0538702-7455-E038-9E3C-C6E1EFEF0F32}"/>
              </a:ext>
            </a:extLst>
          </p:cNvPr>
          <p:cNvSpPr>
            <a:spLocks noGrp="1"/>
          </p:cNvSpPr>
          <p:nvPr>
            <p:ph idx="1"/>
          </p:nvPr>
        </p:nvSpPr>
        <p:spPr>
          <a:xfrm>
            <a:off x="7888666" y="2202302"/>
            <a:ext cx="3541205" cy="3579788"/>
          </a:xfrm>
        </p:spPr>
        <p:txBody>
          <a:bodyPr>
            <a:normAutofit/>
          </a:bodyPr>
          <a:lstStyle/>
          <a:p>
            <a:r>
              <a:rPr lang="en-US" dirty="0"/>
              <a:t>After Further Imputing And removal of Anomaly ,From the Above pic we can see there are another total 16% decrease in the result.</a:t>
            </a:r>
          </a:p>
        </p:txBody>
      </p:sp>
      <p:sp>
        <p:nvSpPr>
          <p:cNvPr id="2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251704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3600B3-852E-8C72-71F1-DE405103652A}"/>
              </a:ext>
            </a:extLst>
          </p:cNvPr>
          <p:cNvSpPr>
            <a:spLocks noGrp="1"/>
          </p:cNvSpPr>
          <p:nvPr>
            <p:ph type="title"/>
          </p:nvPr>
        </p:nvSpPr>
        <p:spPr>
          <a:xfrm>
            <a:off x="758952" y="3928374"/>
            <a:ext cx="3888994" cy="2033652"/>
          </a:xfrm>
        </p:spPr>
        <p:txBody>
          <a:bodyPr>
            <a:normAutofit/>
          </a:bodyPr>
          <a:lstStyle/>
          <a:p>
            <a:pPr>
              <a:lnSpc>
                <a:spcPct val="100000"/>
              </a:lnSpc>
            </a:pPr>
            <a:r>
              <a:rPr lang="en-US" sz="3800"/>
              <a:t>Changing the Date Time frame</a:t>
            </a:r>
          </a:p>
        </p:txBody>
      </p:sp>
      <p:sp>
        <p:nvSpPr>
          <p:cNvPr id="19" name="Rectangle 18">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855F64F-D1A1-6DB5-54E1-BF055F8BCBE1}"/>
              </a:ext>
            </a:extLst>
          </p:cNvPr>
          <p:cNvPicPr>
            <a:picLocks noChangeAspect="1"/>
          </p:cNvPicPr>
          <p:nvPr/>
        </p:nvPicPr>
        <p:blipFill>
          <a:blip r:embed="rId2"/>
          <a:stretch>
            <a:fillRect/>
          </a:stretch>
        </p:blipFill>
        <p:spPr>
          <a:xfrm>
            <a:off x="758951" y="1420492"/>
            <a:ext cx="5173133" cy="633708"/>
          </a:xfrm>
          <a:prstGeom prst="rect">
            <a:avLst/>
          </a:prstGeom>
        </p:spPr>
      </p:pic>
      <p:pic>
        <p:nvPicPr>
          <p:cNvPr id="7" name="Picture 6">
            <a:extLst>
              <a:ext uri="{FF2B5EF4-FFF2-40B4-BE49-F238E27FC236}">
                <a16:creationId xmlns:a16="http://schemas.microsoft.com/office/drawing/2014/main" id="{C8E3EBCE-A430-F93F-0A82-C5DDE7F4662A}"/>
              </a:ext>
            </a:extLst>
          </p:cNvPr>
          <p:cNvPicPr>
            <a:picLocks noChangeAspect="1"/>
          </p:cNvPicPr>
          <p:nvPr/>
        </p:nvPicPr>
        <p:blipFill>
          <a:blip r:embed="rId3"/>
          <a:stretch>
            <a:fillRect/>
          </a:stretch>
        </p:blipFill>
        <p:spPr>
          <a:xfrm>
            <a:off x="6263406" y="1275704"/>
            <a:ext cx="5166594" cy="923283"/>
          </a:xfrm>
          <a:prstGeom prst="rect">
            <a:avLst/>
          </a:prstGeom>
        </p:spPr>
      </p:pic>
      <p:sp>
        <p:nvSpPr>
          <p:cNvPr id="2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38F18D29-139D-CFDF-4A6A-36607B8DA523}"/>
              </a:ext>
            </a:extLst>
          </p:cNvPr>
          <p:cNvSpPr>
            <a:spLocks noGrp="1"/>
          </p:cNvSpPr>
          <p:nvPr>
            <p:ph idx="1"/>
          </p:nvPr>
        </p:nvSpPr>
        <p:spPr>
          <a:xfrm>
            <a:off x="5291335" y="3928374"/>
            <a:ext cx="6138665" cy="2033652"/>
          </a:xfrm>
        </p:spPr>
        <p:txBody>
          <a:bodyPr>
            <a:normAutofit/>
          </a:bodyPr>
          <a:lstStyle/>
          <a:p>
            <a:r>
              <a:rPr lang="en-US" dirty="0"/>
              <a:t>Changing the DAYS_BIRTH into days </a:t>
            </a:r>
            <a:r>
              <a:rPr lang="en-US" dirty="0" err="1"/>
              <a:t>days</a:t>
            </a:r>
            <a:r>
              <a:rPr lang="en-US" dirty="0"/>
              <a:t> was essential to get their age and To understand more about the data and same for </a:t>
            </a:r>
            <a:r>
              <a:rPr lang="en-US" dirty="0" err="1"/>
              <a:t>YEAR_EMPlOYED</a:t>
            </a:r>
            <a:endParaRPr lang="en-US" dirty="0"/>
          </a:p>
        </p:txBody>
      </p:sp>
    </p:spTree>
    <p:extLst>
      <p:ext uri="{BB962C8B-B14F-4D97-AF65-F5344CB8AC3E}">
        <p14:creationId xmlns:p14="http://schemas.microsoft.com/office/powerpoint/2010/main" val="376363148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66EE2-3021-050C-C1B9-70E55BAB4161}"/>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4200" b="0" i="0">
                <a:solidFill>
                  <a:schemeClr val="bg1"/>
                </a:solidFill>
                <a:effectLst/>
                <a:latin typeface="Manrope"/>
              </a:rPr>
              <a:t>Identify if there is data imbalance in the data</a:t>
            </a:r>
            <a:endParaRPr lang="en-US" sz="4200">
              <a:solidFill>
                <a:schemeClr val="bg1"/>
              </a:solidFill>
            </a:endParaRPr>
          </a:p>
        </p:txBody>
      </p:sp>
      <p:sp>
        <p:nvSpPr>
          <p:cNvPr id="3" name="Content Placeholder 2">
            <a:extLst>
              <a:ext uri="{FF2B5EF4-FFF2-40B4-BE49-F238E27FC236}">
                <a16:creationId xmlns:a16="http://schemas.microsoft.com/office/drawing/2014/main" id="{175F1B10-923A-6A3F-B5E8-63CE6DCCFDC7}"/>
              </a:ext>
            </a:extLst>
          </p:cNvPr>
          <p:cNvSpPr>
            <a:spLocks noGrp="1"/>
          </p:cNvSpPr>
          <p:nvPr>
            <p:ph idx="1"/>
          </p:nvPr>
        </p:nvSpPr>
        <p:spPr>
          <a:xfrm>
            <a:off x="758824" y="2607732"/>
            <a:ext cx="8412480" cy="3174357"/>
          </a:xfrm>
        </p:spPr>
        <p:txBody>
          <a:bodyPr>
            <a:normAutofit/>
          </a:bodyPr>
          <a:lstStyle/>
          <a:p>
            <a:r>
              <a:rPr lang="en-US" dirty="0"/>
              <a:t>As the requirements of the task we also identified and removed the outliers.</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Picture 6">
            <a:extLst>
              <a:ext uri="{FF2B5EF4-FFF2-40B4-BE49-F238E27FC236}">
                <a16:creationId xmlns:a16="http://schemas.microsoft.com/office/drawing/2014/main" id="{AC528525-EA21-A794-DAFD-FE59A8CEBBD4}"/>
              </a:ext>
            </a:extLst>
          </p:cNvPr>
          <p:cNvPicPr>
            <a:picLocks noChangeAspect="1"/>
          </p:cNvPicPr>
          <p:nvPr/>
        </p:nvPicPr>
        <p:blipFill>
          <a:blip r:embed="rId2"/>
          <a:stretch>
            <a:fillRect/>
          </a:stretch>
        </p:blipFill>
        <p:spPr>
          <a:xfrm>
            <a:off x="970090" y="3824147"/>
            <a:ext cx="10459910" cy="2495898"/>
          </a:xfrm>
          <a:prstGeom prst="rect">
            <a:avLst/>
          </a:prstGeom>
        </p:spPr>
      </p:pic>
    </p:spTree>
    <p:extLst>
      <p:ext uri="{BB962C8B-B14F-4D97-AF65-F5344CB8AC3E}">
        <p14:creationId xmlns:p14="http://schemas.microsoft.com/office/powerpoint/2010/main" val="2242602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66EE2-3021-050C-C1B9-70E55BAB4161}"/>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4200" b="0" i="0" dirty="0">
                <a:solidFill>
                  <a:schemeClr val="bg1"/>
                </a:solidFill>
                <a:effectLst/>
                <a:latin typeface="Manrope"/>
              </a:rPr>
              <a:t>Identify if there is data imbalance in the data</a:t>
            </a:r>
            <a:endParaRPr lang="en-US" sz="4200" dirty="0">
              <a:solidFill>
                <a:schemeClr val="bg1"/>
              </a:solidFill>
            </a:endParaRPr>
          </a:p>
        </p:txBody>
      </p:sp>
      <p:sp>
        <p:nvSpPr>
          <p:cNvPr id="3" name="Content Placeholder 2">
            <a:extLst>
              <a:ext uri="{FF2B5EF4-FFF2-40B4-BE49-F238E27FC236}">
                <a16:creationId xmlns:a16="http://schemas.microsoft.com/office/drawing/2014/main" id="{175F1B10-923A-6A3F-B5E8-63CE6DCCFDC7}"/>
              </a:ext>
            </a:extLst>
          </p:cNvPr>
          <p:cNvSpPr>
            <a:spLocks noGrp="1"/>
          </p:cNvSpPr>
          <p:nvPr>
            <p:ph idx="1"/>
          </p:nvPr>
        </p:nvSpPr>
        <p:spPr>
          <a:xfrm>
            <a:off x="758824" y="2607732"/>
            <a:ext cx="8412480" cy="3174357"/>
          </a:xfrm>
        </p:spPr>
        <p:txBody>
          <a:bodyPr>
            <a:normAutofit/>
          </a:bodyPr>
          <a:lstStyle/>
          <a:p>
            <a:endParaRPr lang="en-US"/>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7A7AC704-E85E-F979-0960-06EE6E92E749}"/>
              </a:ext>
            </a:extLst>
          </p:cNvPr>
          <p:cNvPicPr>
            <a:picLocks noChangeAspect="1"/>
          </p:cNvPicPr>
          <p:nvPr/>
        </p:nvPicPr>
        <p:blipFill>
          <a:blip r:embed="rId2"/>
          <a:stretch>
            <a:fillRect/>
          </a:stretch>
        </p:blipFill>
        <p:spPr>
          <a:xfrm>
            <a:off x="406797" y="2449292"/>
            <a:ext cx="10421804" cy="3743847"/>
          </a:xfrm>
          <a:prstGeom prst="rect">
            <a:avLst/>
          </a:prstGeom>
        </p:spPr>
      </p:pic>
    </p:spTree>
    <p:extLst>
      <p:ext uri="{BB962C8B-B14F-4D97-AF65-F5344CB8AC3E}">
        <p14:creationId xmlns:p14="http://schemas.microsoft.com/office/powerpoint/2010/main" val="913877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4C4932-EDCA-AE8C-CF50-9D53637CC98A}"/>
              </a:ext>
            </a:extLst>
          </p:cNvPr>
          <p:cNvSpPr>
            <a:spLocks noGrp="1"/>
          </p:cNvSpPr>
          <p:nvPr>
            <p:ph type="title"/>
          </p:nvPr>
        </p:nvSpPr>
        <p:spPr>
          <a:xfrm>
            <a:off x="758952" y="420625"/>
            <a:ext cx="10667998" cy="1326814"/>
          </a:xfrm>
        </p:spPr>
        <p:txBody>
          <a:bodyPr anchor="ctr">
            <a:normAutofit/>
          </a:bodyPr>
          <a:lstStyle/>
          <a:p>
            <a:pPr>
              <a:lnSpc>
                <a:spcPct val="100000"/>
              </a:lnSpc>
            </a:pPr>
            <a:r>
              <a:rPr lang="en-US" sz="4200" b="0" i="0" dirty="0">
                <a:effectLst/>
                <a:latin typeface="Manrope"/>
              </a:rPr>
              <a:t>Identify if there is data imbalance in the data</a:t>
            </a:r>
            <a:endParaRPr lang="en-US" sz="4200" dirty="0"/>
          </a:p>
        </p:txBody>
      </p:sp>
      <p:cxnSp>
        <p:nvCxnSpPr>
          <p:cNvPr id="37" name="Straight Connector 36">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AF3209E-F243-CF88-8974-8C4B0F866313}"/>
              </a:ext>
            </a:extLst>
          </p:cNvPr>
          <p:cNvPicPr>
            <a:picLocks noChangeAspect="1"/>
          </p:cNvPicPr>
          <p:nvPr/>
        </p:nvPicPr>
        <p:blipFill>
          <a:blip r:embed="rId2"/>
          <a:stretch>
            <a:fillRect/>
          </a:stretch>
        </p:blipFill>
        <p:spPr>
          <a:xfrm>
            <a:off x="771045" y="2202302"/>
            <a:ext cx="10877004" cy="4235073"/>
          </a:xfrm>
          <a:prstGeom prst="rect">
            <a:avLst/>
          </a:prstGeom>
        </p:spPr>
      </p:pic>
      <p:sp>
        <p:nvSpPr>
          <p:cNvPr id="39"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465232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0A5A8-A93D-857A-86FB-86A2453FED0B}"/>
              </a:ext>
            </a:extLst>
          </p:cNvPr>
          <p:cNvSpPr>
            <a:spLocks noGrp="1"/>
          </p:cNvSpPr>
          <p:nvPr>
            <p:ph type="title"/>
          </p:nvPr>
        </p:nvSpPr>
        <p:spPr>
          <a:xfrm>
            <a:off x="758952" y="379475"/>
            <a:ext cx="10671048" cy="1554480"/>
          </a:xfrm>
        </p:spPr>
        <p:txBody>
          <a:bodyPr anchor="ctr">
            <a:normAutofit fontScale="90000"/>
          </a:bodyPr>
          <a:lstStyle/>
          <a:p>
            <a:r>
              <a:rPr lang="en-US" sz="5400" b="0" i="0" dirty="0">
                <a:solidFill>
                  <a:schemeClr val="bg1"/>
                </a:solidFill>
                <a:effectLst/>
                <a:latin typeface="Manrope"/>
              </a:rPr>
              <a:t>Identify if there is data imbalance in the data</a:t>
            </a:r>
            <a:endParaRPr lang="en-US" dirty="0">
              <a:solidFill>
                <a:schemeClr val="bg1"/>
              </a:solidFill>
            </a:endParaRPr>
          </a:p>
        </p:txBody>
      </p:sp>
      <p:sp>
        <p:nvSpPr>
          <p:cNvPr id="3" name="Content Placeholder 2">
            <a:extLst>
              <a:ext uri="{FF2B5EF4-FFF2-40B4-BE49-F238E27FC236}">
                <a16:creationId xmlns:a16="http://schemas.microsoft.com/office/drawing/2014/main" id="{8BD72A55-1054-AF47-925C-9FDA32FCDF24}"/>
              </a:ext>
            </a:extLst>
          </p:cNvPr>
          <p:cNvSpPr>
            <a:spLocks noGrp="1"/>
          </p:cNvSpPr>
          <p:nvPr>
            <p:ph idx="1"/>
          </p:nvPr>
        </p:nvSpPr>
        <p:spPr>
          <a:xfrm>
            <a:off x="758824" y="2607732"/>
            <a:ext cx="8412480" cy="3174357"/>
          </a:xfrm>
        </p:spPr>
        <p:txBody>
          <a:bodyPr>
            <a:normAutofit fontScale="85000" lnSpcReduction="20000"/>
          </a:bodyPr>
          <a:lstStyle/>
          <a:p>
            <a:pPr algn="l"/>
            <a:r>
              <a:rPr lang="en-US" b="0" i="0" dirty="0">
                <a:solidFill>
                  <a:srgbClr val="000000"/>
                </a:solidFill>
                <a:effectLst/>
                <a:latin typeface="Helvetica Neue"/>
              </a:rPr>
              <a:t>We can see that there is data imbalance found in below columns:-</a:t>
            </a:r>
          </a:p>
          <a:p>
            <a:pPr algn="l">
              <a:buFont typeface="Arial" panose="020B0604020202020204" pitchFamily="34" charset="0"/>
              <a:buChar char="•"/>
            </a:pPr>
            <a:r>
              <a:rPr lang="en-US" b="0" i="0" dirty="0">
                <a:solidFill>
                  <a:srgbClr val="000000"/>
                </a:solidFill>
                <a:effectLst/>
                <a:latin typeface="Helvetica Neue"/>
              </a:rPr>
              <a:t>TARGET - There are negligible amount of defaulters(1) compare to non defaulters(0)</a:t>
            </a:r>
          </a:p>
          <a:p>
            <a:pPr algn="l">
              <a:buFont typeface="Arial" panose="020B0604020202020204" pitchFamily="34" charset="0"/>
              <a:buChar char="•"/>
            </a:pPr>
            <a:r>
              <a:rPr lang="en-US" b="0" i="0" dirty="0">
                <a:solidFill>
                  <a:srgbClr val="000000"/>
                </a:solidFill>
                <a:effectLst/>
                <a:latin typeface="Helvetica Neue"/>
              </a:rPr>
              <a:t>NAME_CONTRACT_TYPE - Very few Revolving loans than Cash loans</a:t>
            </a:r>
          </a:p>
          <a:p>
            <a:pPr algn="l">
              <a:buFont typeface="Arial" panose="020B0604020202020204" pitchFamily="34" charset="0"/>
              <a:buChar char="•"/>
            </a:pPr>
            <a:r>
              <a:rPr lang="en-US" b="0" i="0" dirty="0">
                <a:solidFill>
                  <a:srgbClr val="000000"/>
                </a:solidFill>
                <a:effectLst/>
                <a:latin typeface="Helvetica Neue"/>
              </a:rPr>
              <a:t>NAME_EDUCATION_TYPE – Majority of are loans applied by Secondary/Secondary special educated people</a:t>
            </a:r>
          </a:p>
          <a:p>
            <a:pPr algn="l">
              <a:buFont typeface="Arial" panose="020B0604020202020204" pitchFamily="34" charset="0"/>
              <a:buChar char="•"/>
            </a:pPr>
            <a:r>
              <a:rPr lang="en-US" b="0" i="0" dirty="0">
                <a:solidFill>
                  <a:srgbClr val="000000"/>
                </a:solidFill>
                <a:effectLst/>
                <a:latin typeface="Helvetica Neue"/>
              </a:rPr>
              <a:t>NAME_FAMILY_STATUS - Most of the loans applied by The Married Couples.</a:t>
            </a:r>
          </a:p>
          <a:p>
            <a:pPr algn="l">
              <a:buFont typeface="Arial" panose="020B0604020202020204" pitchFamily="34" charset="0"/>
              <a:buChar char="•"/>
            </a:pPr>
            <a:r>
              <a:rPr lang="en-US" b="0" i="0" dirty="0">
                <a:solidFill>
                  <a:srgbClr val="000000"/>
                </a:solidFill>
                <a:effectLst/>
                <a:latin typeface="Helvetica Neue"/>
              </a:rPr>
              <a:t>NAME_HOUSING_TYPE - Most of the application came from Home owner</a:t>
            </a:r>
          </a:p>
          <a:p>
            <a:endParaRPr lang="en-US"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60802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82DB9-A379-B6DA-0E48-443C4835CC90}"/>
              </a:ext>
            </a:extLst>
          </p:cNvPr>
          <p:cNvSpPr>
            <a:spLocks noGrp="1"/>
          </p:cNvSpPr>
          <p:nvPr>
            <p:ph type="title"/>
          </p:nvPr>
        </p:nvSpPr>
        <p:spPr>
          <a:xfrm>
            <a:off x="758952" y="420625"/>
            <a:ext cx="10667998" cy="1326814"/>
          </a:xfrm>
        </p:spPr>
        <p:txBody>
          <a:bodyPr anchor="ctr">
            <a:normAutofit/>
          </a:bodyPr>
          <a:lstStyle/>
          <a:p>
            <a:r>
              <a:rPr lang="en-US">
                <a:solidFill>
                  <a:schemeClr val="bg1"/>
                </a:solidFill>
              </a:rPr>
              <a:t>Project Description:</a:t>
            </a:r>
          </a:p>
        </p:txBody>
      </p:sp>
      <p:sp>
        <p:nvSpPr>
          <p:cNvPr id="3" name="Content Placeholder 2">
            <a:extLst>
              <a:ext uri="{FF2B5EF4-FFF2-40B4-BE49-F238E27FC236}">
                <a16:creationId xmlns:a16="http://schemas.microsoft.com/office/drawing/2014/main" id="{76A71E85-0710-C5C1-DF38-7E98488A5A31}"/>
              </a:ext>
            </a:extLst>
          </p:cNvPr>
          <p:cNvSpPr>
            <a:spLocks noGrp="1"/>
          </p:cNvSpPr>
          <p:nvPr>
            <p:ph idx="1"/>
          </p:nvPr>
        </p:nvSpPr>
        <p:spPr>
          <a:xfrm>
            <a:off x="758952" y="2413169"/>
            <a:ext cx="6996300" cy="3368920"/>
          </a:xfrm>
        </p:spPr>
        <p:txBody>
          <a:bodyPr anchor="ctr">
            <a:normAutofit fontScale="77500" lnSpcReduction="20000"/>
          </a:bodyPr>
          <a:lstStyle/>
          <a:p>
            <a:r>
              <a:rPr lang="en-US" b="1" i="0" dirty="0">
                <a:solidFill>
                  <a:srgbClr val="000000"/>
                </a:solidFill>
                <a:effectLst/>
                <a:latin typeface="Red Hat Display"/>
              </a:rPr>
              <a:t>This project is based on EDA implementation in real world business scenario. The program also evolves around an understanding of risk in</a:t>
            </a:r>
            <a:br>
              <a:rPr lang="en-US" b="1" i="0" dirty="0">
                <a:solidFill>
                  <a:srgbClr val="000000"/>
                </a:solidFill>
                <a:effectLst/>
                <a:latin typeface="Red Hat Display"/>
              </a:rPr>
            </a:br>
            <a:r>
              <a:rPr lang="en-US" b="1" i="0" dirty="0">
                <a:solidFill>
                  <a:srgbClr val="000000"/>
                </a:solidFill>
                <a:effectLst/>
                <a:latin typeface="Red Hat Display"/>
              </a:rPr>
              <a:t>, banking and financial services, and an understanding of how data can be used to reduce the risk of losing money when lending</a:t>
            </a:r>
            <a:r>
              <a:rPr lang="en-US" b="1" dirty="0">
                <a:solidFill>
                  <a:srgbClr val="000000"/>
                </a:solidFill>
                <a:latin typeface="Red Hat Display"/>
              </a:rPr>
              <a:t> </a:t>
            </a:r>
            <a:r>
              <a:rPr lang="en-US" b="1" i="0" dirty="0">
                <a:solidFill>
                  <a:srgbClr val="000000"/>
                </a:solidFill>
                <a:effectLst/>
                <a:latin typeface="Red Hat Display"/>
              </a:rPr>
              <a:t>customers.</a:t>
            </a:r>
          </a:p>
          <a:p>
            <a:r>
              <a:rPr lang="en-US" b="1" i="0" dirty="0">
                <a:solidFill>
                  <a:srgbClr val="000000"/>
                </a:solidFill>
                <a:effectLst/>
                <a:latin typeface="Red Hat Display"/>
              </a:rPr>
              <a:t>There are two types of risks associated with the bank's decision: If the applicant is likely to repay the loan, refusal of the loan will result in the loss in business for the company.</a:t>
            </a:r>
            <a:br>
              <a:rPr lang="en-US" b="1" i="0" dirty="0">
                <a:solidFill>
                  <a:srgbClr val="000000"/>
                </a:solidFill>
                <a:effectLst/>
                <a:latin typeface="Red Hat Display"/>
              </a:rPr>
            </a:br>
            <a:r>
              <a:rPr lang="en-US" b="1" i="0" dirty="0">
                <a:solidFill>
                  <a:srgbClr val="000000"/>
                </a:solidFill>
                <a:effectLst/>
                <a:latin typeface="Red Hat Display"/>
              </a:rPr>
              <a:t>Approval of the loan </a:t>
            </a:r>
            <a:r>
              <a:rPr lang="en-US" b="1" i="0" dirty="0" err="1">
                <a:solidFill>
                  <a:srgbClr val="000000"/>
                </a:solidFill>
                <a:effectLst/>
                <a:latin typeface="Red Hat Display"/>
              </a:rPr>
              <a:t>number,will</a:t>
            </a:r>
            <a:r>
              <a:rPr lang="en-US" b="1" i="0" dirty="0">
                <a:solidFill>
                  <a:srgbClr val="000000"/>
                </a:solidFill>
                <a:effectLst/>
                <a:latin typeface="Red Hat Display"/>
              </a:rPr>
              <a:t> cause a loss of money for the company if the applicant is unable to repay the loan, that is, if it cannot pay.</a:t>
            </a:r>
            <a:endParaRPr lang="en-US" b="1" dirty="0"/>
          </a:p>
        </p:txBody>
      </p:sp>
      <p:pic>
        <p:nvPicPr>
          <p:cNvPr id="7" name="Graphic 6" descr="Rocket">
            <a:extLst>
              <a:ext uri="{FF2B5EF4-FFF2-40B4-BE49-F238E27FC236}">
                <a16:creationId xmlns:a16="http://schemas.microsoft.com/office/drawing/2014/main" id="{A400DC8D-BDD2-49E5-74A8-DE257D8939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5253" y="2413169"/>
            <a:ext cx="3370396" cy="3370396"/>
          </a:xfrm>
          <a:prstGeom prst="rect">
            <a:avLst/>
          </a:prstGeom>
        </p:spPr>
      </p:pic>
      <p:sp>
        <p:nvSpPr>
          <p:cNvPr id="2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80119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0" name="Straight Connector 1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2">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E66EE2-3021-050C-C1B9-70E55BAB4161}"/>
              </a:ext>
            </a:extLst>
          </p:cNvPr>
          <p:cNvSpPr>
            <a:spLocks noGrp="1"/>
          </p:cNvSpPr>
          <p:nvPr>
            <p:ph type="title"/>
          </p:nvPr>
        </p:nvSpPr>
        <p:spPr>
          <a:xfrm>
            <a:off x="758952" y="1128811"/>
            <a:ext cx="3447288" cy="3342290"/>
          </a:xfrm>
        </p:spPr>
        <p:txBody>
          <a:bodyPr vert="horz" lIns="91440" tIns="45720" rIns="91440" bIns="45720" rtlCol="0" anchor="b">
            <a:normAutofit/>
          </a:bodyPr>
          <a:lstStyle/>
          <a:p>
            <a:pPr>
              <a:lnSpc>
                <a:spcPct val="90000"/>
              </a:lnSpc>
            </a:pPr>
            <a:r>
              <a:rPr lang="en-US" sz="4600" b="0" i="1" kern="1200" spc="100" baseline="0">
                <a:solidFill>
                  <a:schemeClr val="bg1"/>
                </a:solidFill>
                <a:effectLst/>
                <a:latin typeface="+mj-lt"/>
                <a:ea typeface="+mj-ea"/>
                <a:cs typeface="+mj-cs"/>
              </a:rPr>
              <a:t>Identify if there is data imbalance in the data</a:t>
            </a:r>
            <a:endParaRPr lang="en-US" sz="4600" i="1" kern="1200" spc="100" baseline="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175F1B10-923A-6A3F-B5E8-63CE6DCCFDC7}"/>
              </a:ext>
            </a:extLst>
          </p:cNvPr>
          <p:cNvSpPr>
            <a:spLocks noGrp="1"/>
          </p:cNvSpPr>
          <p:nvPr>
            <p:ph idx="1"/>
          </p:nvPr>
        </p:nvSpPr>
        <p:spPr>
          <a:xfrm>
            <a:off x="758953" y="4660288"/>
            <a:ext cx="3447287" cy="1126364"/>
          </a:xfrm>
        </p:spPr>
        <p:txBody>
          <a:bodyPr vert="horz" lIns="91440" tIns="45720" rIns="91440" bIns="45720" rtlCol="0" anchor="t">
            <a:normAutofit/>
          </a:bodyPr>
          <a:lstStyle/>
          <a:p>
            <a:pPr marL="0" indent="0">
              <a:lnSpc>
                <a:spcPct val="100000"/>
              </a:lnSpc>
              <a:buNone/>
            </a:pPr>
            <a:r>
              <a:rPr lang="en-US" sz="2200">
                <a:solidFill>
                  <a:schemeClr val="bg1"/>
                </a:solidFill>
              </a:rPr>
              <a:t>Checking For Imbalance in Data By Plotting Flags.</a:t>
            </a:r>
          </a:p>
        </p:txBody>
      </p:sp>
      <p:pic>
        <p:nvPicPr>
          <p:cNvPr id="11" name="Picture 10">
            <a:extLst>
              <a:ext uri="{FF2B5EF4-FFF2-40B4-BE49-F238E27FC236}">
                <a16:creationId xmlns:a16="http://schemas.microsoft.com/office/drawing/2014/main" id="{A78EFB83-6642-0942-20B8-0CAE6C9D6AD9}"/>
              </a:ext>
            </a:extLst>
          </p:cNvPr>
          <p:cNvPicPr>
            <a:picLocks noChangeAspect="1"/>
          </p:cNvPicPr>
          <p:nvPr/>
        </p:nvPicPr>
        <p:blipFill>
          <a:blip r:embed="rId2"/>
          <a:stretch>
            <a:fillRect/>
          </a:stretch>
        </p:blipFill>
        <p:spPr>
          <a:xfrm>
            <a:off x="5172224" y="81561"/>
            <a:ext cx="5420748" cy="2194613"/>
          </a:xfrm>
          <a:prstGeom prst="rect">
            <a:avLst/>
          </a:prstGeom>
        </p:spPr>
      </p:pic>
      <p:pic>
        <p:nvPicPr>
          <p:cNvPr id="7" name="Picture 6">
            <a:extLst>
              <a:ext uri="{FF2B5EF4-FFF2-40B4-BE49-F238E27FC236}">
                <a16:creationId xmlns:a16="http://schemas.microsoft.com/office/drawing/2014/main" id="{1FD347C7-A1E7-071E-437E-AF83B46E57D0}"/>
              </a:ext>
            </a:extLst>
          </p:cNvPr>
          <p:cNvPicPr>
            <a:picLocks noChangeAspect="1"/>
          </p:cNvPicPr>
          <p:nvPr/>
        </p:nvPicPr>
        <p:blipFill>
          <a:blip r:embed="rId3"/>
          <a:stretch>
            <a:fillRect/>
          </a:stretch>
        </p:blipFill>
        <p:spPr>
          <a:xfrm>
            <a:off x="6738425" y="2526872"/>
            <a:ext cx="5084755" cy="2194613"/>
          </a:xfrm>
          <a:prstGeom prst="rect">
            <a:avLst/>
          </a:prstGeom>
        </p:spPr>
      </p:pic>
      <p:pic>
        <p:nvPicPr>
          <p:cNvPr id="5" name="Picture 4">
            <a:extLst>
              <a:ext uri="{FF2B5EF4-FFF2-40B4-BE49-F238E27FC236}">
                <a16:creationId xmlns:a16="http://schemas.microsoft.com/office/drawing/2014/main" id="{544CD818-1787-90C8-0515-C43645584157}"/>
              </a:ext>
            </a:extLst>
          </p:cNvPr>
          <p:cNvPicPr>
            <a:picLocks noChangeAspect="1"/>
          </p:cNvPicPr>
          <p:nvPr/>
        </p:nvPicPr>
        <p:blipFill>
          <a:blip r:embed="rId4"/>
          <a:stretch>
            <a:fillRect/>
          </a:stretch>
        </p:blipFill>
        <p:spPr>
          <a:xfrm>
            <a:off x="5215066" y="4972183"/>
            <a:ext cx="6976933" cy="1126364"/>
          </a:xfrm>
          <a:prstGeom prst="rect">
            <a:avLst/>
          </a:prstGeom>
        </p:spPr>
      </p:pic>
      <p:sp>
        <p:nvSpPr>
          <p:cNvPr id="3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524149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66EE2-3021-050C-C1B9-70E55BAB4161}"/>
              </a:ext>
            </a:extLst>
          </p:cNvPr>
          <p:cNvSpPr>
            <a:spLocks noGrp="1"/>
          </p:cNvSpPr>
          <p:nvPr>
            <p:ph type="title"/>
          </p:nvPr>
        </p:nvSpPr>
        <p:spPr>
          <a:xfrm>
            <a:off x="758952" y="3928374"/>
            <a:ext cx="3888994" cy="2033652"/>
          </a:xfrm>
        </p:spPr>
        <p:txBody>
          <a:bodyPr>
            <a:normAutofit/>
          </a:bodyPr>
          <a:lstStyle/>
          <a:p>
            <a:pPr>
              <a:lnSpc>
                <a:spcPct val="100000"/>
              </a:lnSpc>
            </a:pPr>
            <a:r>
              <a:rPr lang="en-US" sz="3800" b="0" i="0">
                <a:effectLst/>
                <a:latin typeface="Manrope"/>
              </a:rPr>
              <a:t>Identify if there is data imbalance in the data</a:t>
            </a:r>
            <a:endParaRPr lang="en-US" sz="3800"/>
          </a:p>
        </p:txBody>
      </p:sp>
      <p:sp>
        <p:nvSpPr>
          <p:cNvPr id="15" name="Rectangle 18">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FB5E64-5F7E-0166-33DA-32CAAC066085}"/>
              </a:ext>
            </a:extLst>
          </p:cNvPr>
          <p:cNvPicPr>
            <a:picLocks noChangeAspect="1"/>
          </p:cNvPicPr>
          <p:nvPr/>
        </p:nvPicPr>
        <p:blipFill>
          <a:blip r:embed="rId2"/>
          <a:stretch>
            <a:fillRect/>
          </a:stretch>
        </p:blipFill>
        <p:spPr>
          <a:xfrm>
            <a:off x="758952" y="1137099"/>
            <a:ext cx="10671048" cy="1200493"/>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175F1B10-923A-6A3F-B5E8-63CE6DCCFDC7}"/>
              </a:ext>
            </a:extLst>
          </p:cNvPr>
          <p:cNvSpPr>
            <a:spLocks noGrp="1"/>
          </p:cNvSpPr>
          <p:nvPr>
            <p:ph idx="1"/>
          </p:nvPr>
        </p:nvSpPr>
        <p:spPr>
          <a:xfrm>
            <a:off x="5291335" y="3928374"/>
            <a:ext cx="6138665" cy="2033652"/>
          </a:xfrm>
        </p:spPr>
        <p:txBody>
          <a:bodyPr>
            <a:normAutofit/>
          </a:bodyPr>
          <a:lstStyle/>
          <a:p>
            <a:r>
              <a:rPr lang="en-US" dirty="0"/>
              <a:t>Removing All The Flag Documents</a:t>
            </a:r>
          </a:p>
        </p:txBody>
      </p:sp>
      <p:sp>
        <p:nvSpPr>
          <p:cNvPr id="6" name="TextBox 5">
            <a:extLst>
              <a:ext uri="{FF2B5EF4-FFF2-40B4-BE49-F238E27FC236}">
                <a16:creationId xmlns:a16="http://schemas.microsoft.com/office/drawing/2014/main" id="{23572E24-FC2C-D8DF-0465-A7E81180C179}"/>
              </a:ext>
            </a:extLst>
          </p:cNvPr>
          <p:cNvSpPr txBox="1"/>
          <p:nvPr/>
        </p:nvSpPr>
        <p:spPr>
          <a:xfrm>
            <a:off x="1345601" y="2242768"/>
            <a:ext cx="6976933" cy="1200329"/>
          </a:xfrm>
          <a:prstGeom prst="rect">
            <a:avLst/>
          </a:prstGeom>
          <a:noFill/>
        </p:spPr>
        <p:txBody>
          <a:bodyPr wrap="square" rtlCol="0">
            <a:spAutoFit/>
          </a:bodyPr>
          <a:lstStyle/>
          <a:p>
            <a:r>
              <a:rPr lang="en-US" b="1" i="0" dirty="0">
                <a:solidFill>
                  <a:srgbClr val="000000"/>
                </a:solidFill>
                <a:effectLst/>
                <a:latin typeface="Red Hat Display"/>
              </a:rPr>
              <a:t>As we can see, the number of 1 in all columns except FLAG_DOCUMENT_3 is an insufficient.</a:t>
            </a:r>
            <a:br>
              <a:rPr lang="en-US" b="1" i="0" dirty="0">
                <a:solidFill>
                  <a:srgbClr val="000000"/>
                </a:solidFill>
                <a:effectLst/>
                <a:latin typeface="Red Hat Display"/>
              </a:rPr>
            </a:br>
            <a:r>
              <a:rPr lang="en-US" b="1" i="0" dirty="0">
                <a:solidFill>
                  <a:srgbClr val="000000"/>
                </a:solidFill>
                <a:effectLst/>
                <a:latin typeface="Red Hat Display"/>
              </a:rPr>
              <a:t>Therefore, we will remove all FLAG_DOCUMENT columns except FLAG_DOCUMENT_3.</a:t>
            </a:r>
            <a:endParaRPr lang="en-US" b="1" dirty="0"/>
          </a:p>
        </p:txBody>
      </p:sp>
    </p:spTree>
    <p:extLst>
      <p:ext uri="{BB962C8B-B14F-4D97-AF65-F5344CB8AC3E}">
        <p14:creationId xmlns:p14="http://schemas.microsoft.com/office/powerpoint/2010/main" val="123338593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66EE2-3021-050C-C1B9-70E55BAB4161}"/>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4200" b="0" i="0">
                <a:solidFill>
                  <a:schemeClr val="bg1"/>
                </a:solidFill>
                <a:effectLst/>
                <a:latin typeface="Manrope"/>
              </a:rPr>
              <a:t>Identify if there is data imbalance in the data</a:t>
            </a:r>
            <a:endParaRPr lang="en-US" sz="420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B500FBE4-57DC-95D8-7914-68554D332128}"/>
              </a:ext>
            </a:extLst>
          </p:cNvPr>
          <p:cNvPicPr>
            <a:picLocks noChangeAspect="1"/>
          </p:cNvPicPr>
          <p:nvPr/>
        </p:nvPicPr>
        <p:blipFill>
          <a:blip r:embed="rId2"/>
          <a:stretch>
            <a:fillRect/>
          </a:stretch>
        </p:blipFill>
        <p:spPr>
          <a:xfrm>
            <a:off x="937492" y="2447788"/>
            <a:ext cx="10317015" cy="1962424"/>
          </a:xfrm>
          <a:prstGeom prst="rect">
            <a:avLst/>
          </a:prstGeom>
        </p:spPr>
      </p:pic>
      <p:pic>
        <p:nvPicPr>
          <p:cNvPr id="6" name="Picture 5">
            <a:extLst>
              <a:ext uri="{FF2B5EF4-FFF2-40B4-BE49-F238E27FC236}">
                <a16:creationId xmlns:a16="http://schemas.microsoft.com/office/drawing/2014/main" id="{1BBF2F9D-7438-24BF-AB88-5179D760F01E}"/>
              </a:ext>
            </a:extLst>
          </p:cNvPr>
          <p:cNvPicPr>
            <a:picLocks noChangeAspect="1"/>
          </p:cNvPicPr>
          <p:nvPr/>
        </p:nvPicPr>
        <p:blipFill>
          <a:blip r:embed="rId3"/>
          <a:stretch>
            <a:fillRect/>
          </a:stretch>
        </p:blipFill>
        <p:spPr>
          <a:xfrm>
            <a:off x="937492" y="4466812"/>
            <a:ext cx="10297962" cy="1648055"/>
          </a:xfrm>
          <a:prstGeom prst="rect">
            <a:avLst/>
          </a:prstGeom>
        </p:spPr>
      </p:pic>
    </p:spTree>
    <p:extLst>
      <p:ext uri="{BB962C8B-B14F-4D97-AF65-F5344CB8AC3E}">
        <p14:creationId xmlns:p14="http://schemas.microsoft.com/office/powerpoint/2010/main" val="2833847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66EE2-3021-050C-C1B9-70E55BAB4161}"/>
              </a:ext>
            </a:extLst>
          </p:cNvPr>
          <p:cNvSpPr>
            <a:spLocks noGrp="1"/>
          </p:cNvSpPr>
          <p:nvPr>
            <p:ph type="title"/>
          </p:nvPr>
        </p:nvSpPr>
        <p:spPr>
          <a:xfrm>
            <a:off x="758952" y="3928374"/>
            <a:ext cx="3888994" cy="2033652"/>
          </a:xfrm>
        </p:spPr>
        <p:txBody>
          <a:bodyPr>
            <a:normAutofit/>
          </a:bodyPr>
          <a:lstStyle/>
          <a:p>
            <a:pPr>
              <a:lnSpc>
                <a:spcPct val="100000"/>
              </a:lnSpc>
            </a:pPr>
            <a:r>
              <a:rPr lang="en-US" sz="3800" b="0" i="0">
                <a:effectLst/>
                <a:latin typeface="Manrope"/>
              </a:rPr>
              <a:t>Identify if there is data imbalance in the data</a:t>
            </a:r>
            <a:endParaRPr lang="en-US" sz="3800"/>
          </a:p>
        </p:txBody>
      </p:sp>
      <p:sp>
        <p:nvSpPr>
          <p:cNvPr id="20" name="Rectangle 19">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22880CB-BFE1-6484-C4EC-C67354B0EFAF}"/>
              </a:ext>
            </a:extLst>
          </p:cNvPr>
          <p:cNvPicPr>
            <a:picLocks noChangeAspect="1"/>
          </p:cNvPicPr>
          <p:nvPr/>
        </p:nvPicPr>
        <p:blipFill>
          <a:blip r:embed="rId2"/>
          <a:stretch>
            <a:fillRect/>
          </a:stretch>
        </p:blipFill>
        <p:spPr>
          <a:xfrm>
            <a:off x="1882916" y="442291"/>
            <a:ext cx="8423119" cy="2590110"/>
          </a:xfrm>
          <a:prstGeom prst="rect">
            <a:avLst/>
          </a:prstGeom>
        </p:spPr>
      </p:pic>
      <p:sp>
        <p:nvSpPr>
          <p:cNvPr id="2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175F1B10-923A-6A3F-B5E8-63CE6DCCFDC7}"/>
              </a:ext>
            </a:extLst>
          </p:cNvPr>
          <p:cNvSpPr>
            <a:spLocks noGrp="1"/>
          </p:cNvSpPr>
          <p:nvPr>
            <p:ph idx="1"/>
          </p:nvPr>
        </p:nvSpPr>
        <p:spPr>
          <a:xfrm>
            <a:off x="5291335" y="3928374"/>
            <a:ext cx="6138665" cy="2033652"/>
          </a:xfrm>
        </p:spPr>
        <p:txBody>
          <a:bodyPr>
            <a:normAutofit/>
          </a:bodyPr>
          <a:lstStyle/>
          <a:p>
            <a:r>
              <a:rPr lang="en-US" dirty="0"/>
              <a:t>Creating a new age group by with python to categorize people from different ages group</a:t>
            </a:r>
          </a:p>
        </p:txBody>
      </p:sp>
    </p:spTree>
    <p:extLst>
      <p:ext uri="{BB962C8B-B14F-4D97-AF65-F5344CB8AC3E}">
        <p14:creationId xmlns:p14="http://schemas.microsoft.com/office/powerpoint/2010/main" val="140855247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66EE2-3021-050C-C1B9-70E55BAB4161}"/>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4200" b="0" i="0">
                <a:solidFill>
                  <a:schemeClr val="bg1"/>
                </a:solidFill>
                <a:effectLst/>
                <a:latin typeface="Manrope"/>
              </a:rPr>
              <a:t>Identify if there is data imbalance in the data</a:t>
            </a:r>
            <a:endParaRPr lang="en-US" sz="4200">
              <a:solidFill>
                <a:schemeClr val="bg1"/>
              </a:solidFill>
            </a:endParaRPr>
          </a:p>
        </p:txBody>
      </p:sp>
      <p:pic>
        <p:nvPicPr>
          <p:cNvPr id="9" name="Content Placeholder 8">
            <a:extLst>
              <a:ext uri="{FF2B5EF4-FFF2-40B4-BE49-F238E27FC236}">
                <a16:creationId xmlns:a16="http://schemas.microsoft.com/office/drawing/2014/main" id="{1D039D6B-6057-F2CA-6093-FD5C6E3004EB}"/>
              </a:ext>
            </a:extLst>
          </p:cNvPr>
          <p:cNvPicPr>
            <a:picLocks noGrp="1" noChangeAspect="1"/>
          </p:cNvPicPr>
          <p:nvPr>
            <p:ph idx="1"/>
          </p:nvPr>
        </p:nvPicPr>
        <p:blipFill>
          <a:blip r:embed="rId2"/>
          <a:stretch>
            <a:fillRect/>
          </a:stretch>
        </p:blipFill>
        <p:spPr>
          <a:xfrm>
            <a:off x="758952" y="3154709"/>
            <a:ext cx="5525271" cy="1886213"/>
          </a:xfrm>
        </p:spPr>
      </p:pic>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3" name="Picture 12">
            <a:extLst>
              <a:ext uri="{FF2B5EF4-FFF2-40B4-BE49-F238E27FC236}">
                <a16:creationId xmlns:a16="http://schemas.microsoft.com/office/drawing/2014/main" id="{F53ACC46-4745-48F2-2A6A-ADDC87CB490F}"/>
              </a:ext>
            </a:extLst>
          </p:cNvPr>
          <p:cNvPicPr>
            <a:picLocks noChangeAspect="1"/>
          </p:cNvPicPr>
          <p:nvPr/>
        </p:nvPicPr>
        <p:blipFill>
          <a:blip r:embed="rId3"/>
          <a:stretch>
            <a:fillRect/>
          </a:stretch>
        </p:blipFill>
        <p:spPr>
          <a:xfrm>
            <a:off x="758951" y="5011931"/>
            <a:ext cx="9945488" cy="1543265"/>
          </a:xfrm>
          <a:prstGeom prst="rect">
            <a:avLst/>
          </a:prstGeom>
        </p:spPr>
      </p:pic>
      <p:pic>
        <p:nvPicPr>
          <p:cNvPr id="15" name="Picture 14">
            <a:extLst>
              <a:ext uri="{FF2B5EF4-FFF2-40B4-BE49-F238E27FC236}">
                <a16:creationId xmlns:a16="http://schemas.microsoft.com/office/drawing/2014/main" id="{87685170-F534-1648-7DA9-73EAC2FCFD01}"/>
              </a:ext>
            </a:extLst>
          </p:cNvPr>
          <p:cNvPicPr>
            <a:picLocks noChangeAspect="1"/>
          </p:cNvPicPr>
          <p:nvPr/>
        </p:nvPicPr>
        <p:blipFill>
          <a:blip r:embed="rId4"/>
          <a:stretch>
            <a:fillRect/>
          </a:stretch>
        </p:blipFill>
        <p:spPr>
          <a:xfrm>
            <a:off x="758952" y="2500339"/>
            <a:ext cx="9364382" cy="600159"/>
          </a:xfrm>
          <a:prstGeom prst="rect">
            <a:avLst/>
          </a:prstGeom>
        </p:spPr>
      </p:pic>
    </p:spTree>
    <p:extLst>
      <p:ext uri="{BB962C8B-B14F-4D97-AF65-F5344CB8AC3E}">
        <p14:creationId xmlns:p14="http://schemas.microsoft.com/office/powerpoint/2010/main" val="1216401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66EE2-3021-050C-C1B9-70E55BAB4161}"/>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4200" b="0" i="0">
                <a:solidFill>
                  <a:schemeClr val="bg1"/>
                </a:solidFill>
                <a:effectLst/>
                <a:latin typeface="Manrope"/>
              </a:rPr>
              <a:t>Identify if there is data imbalance in the data</a:t>
            </a:r>
            <a:endParaRPr lang="en-US" sz="420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3D34746E-3E79-C8C8-3D38-7172A9FFD8A5}"/>
              </a:ext>
            </a:extLst>
          </p:cNvPr>
          <p:cNvPicPr>
            <a:picLocks noChangeAspect="1"/>
          </p:cNvPicPr>
          <p:nvPr/>
        </p:nvPicPr>
        <p:blipFill>
          <a:blip r:embed="rId2"/>
          <a:stretch>
            <a:fillRect/>
          </a:stretch>
        </p:blipFill>
        <p:spPr>
          <a:xfrm>
            <a:off x="393837" y="2339412"/>
            <a:ext cx="7944959" cy="276264"/>
          </a:xfrm>
          <a:prstGeom prst="rect">
            <a:avLst/>
          </a:prstGeom>
        </p:spPr>
      </p:pic>
      <p:pic>
        <p:nvPicPr>
          <p:cNvPr id="7" name="Picture 6">
            <a:extLst>
              <a:ext uri="{FF2B5EF4-FFF2-40B4-BE49-F238E27FC236}">
                <a16:creationId xmlns:a16="http://schemas.microsoft.com/office/drawing/2014/main" id="{8EA3DDF3-4CDF-1502-25BE-9E6E568926D9}"/>
              </a:ext>
            </a:extLst>
          </p:cNvPr>
          <p:cNvPicPr>
            <a:picLocks noChangeAspect="1"/>
          </p:cNvPicPr>
          <p:nvPr/>
        </p:nvPicPr>
        <p:blipFill>
          <a:blip r:embed="rId3"/>
          <a:stretch>
            <a:fillRect/>
          </a:stretch>
        </p:blipFill>
        <p:spPr>
          <a:xfrm>
            <a:off x="393837" y="2665474"/>
            <a:ext cx="6925642" cy="1791610"/>
          </a:xfrm>
          <a:prstGeom prst="rect">
            <a:avLst/>
          </a:prstGeom>
        </p:spPr>
      </p:pic>
      <p:pic>
        <p:nvPicPr>
          <p:cNvPr id="11" name="Picture 10">
            <a:extLst>
              <a:ext uri="{FF2B5EF4-FFF2-40B4-BE49-F238E27FC236}">
                <a16:creationId xmlns:a16="http://schemas.microsoft.com/office/drawing/2014/main" id="{0E1A7599-26B6-CFBD-F7F3-83E7A075A262}"/>
              </a:ext>
            </a:extLst>
          </p:cNvPr>
          <p:cNvPicPr>
            <a:picLocks noChangeAspect="1"/>
          </p:cNvPicPr>
          <p:nvPr/>
        </p:nvPicPr>
        <p:blipFill>
          <a:blip r:embed="rId4"/>
          <a:stretch>
            <a:fillRect/>
          </a:stretch>
        </p:blipFill>
        <p:spPr>
          <a:xfrm>
            <a:off x="393837" y="4470077"/>
            <a:ext cx="10326541" cy="1581371"/>
          </a:xfrm>
          <a:prstGeom prst="rect">
            <a:avLst/>
          </a:prstGeom>
        </p:spPr>
      </p:pic>
      <p:pic>
        <p:nvPicPr>
          <p:cNvPr id="14" name="Picture 13">
            <a:extLst>
              <a:ext uri="{FF2B5EF4-FFF2-40B4-BE49-F238E27FC236}">
                <a16:creationId xmlns:a16="http://schemas.microsoft.com/office/drawing/2014/main" id="{1474FD89-E709-B640-CBEB-A25754DFE699}"/>
              </a:ext>
            </a:extLst>
          </p:cNvPr>
          <p:cNvPicPr>
            <a:picLocks noChangeAspect="1"/>
          </p:cNvPicPr>
          <p:nvPr/>
        </p:nvPicPr>
        <p:blipFill>
          <a:blip r:embed="rId5"/>
          <a:stretch>
            <a:fillRect/>
          </a:stretch>
        </p:blipFill>
        <p:spPr>
          <a:xfrm>
            <a:off x="346205" y="6103254"/>
            <a:ext cx="10374173" cy="704948"/>
          </a:xfrm>
          <a:prstGeom prst="rect">
            <a:avLst/>
          </a:prstGeom>
        </p:spPr>
      </p:pic>
    </p:spTree>
    <p:extLst>
      <p:ext uri="{BB962C8B-B14F-4D97-AF65-F5344CB8AC3E}">
        <p14:creationId xmlns:p14="http://schemas.microsoft.com/office/powerpoint/2010/main" val="1370388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66EE2-3021-050C-C1B9-70E55BAB4161}"/>
              </a:ext>
            </a:extLst>
          </p:cNvPr>
          <p:cNvSpPr>
            <a:spLocks noGrp="1"/>
          </p:cNvSpPr>
          <p:nvPr>
            <p:ph type="title"/>
          </p:nvPr>
        </p:nvSpPr>
        <p:spPr>
          <a:xfrm>
            <a:off x="758952" y="3928374"/>
            <a:ext cx="3888994" cy="2033652"/>
          </a:xfrm>
        </p:spPr>
        <p:txBody>
          <a:bodyPr>
            <a:normAutofit/>
          </a:bodyPr>
          <a:lstStyle/>
          <a:p>
            <a:pPr>
              <a:lnSpc>
                <a:spcPct val="100000"/>
              </a:lnSpc>
            </a:pPr>
            <a:r>
              <a:rPr lang="en-US" sz="3800" b="0" i="0">
                <a:effectLst/>
                <a:latin typeface="Manrope"/>
              </a:rPr>
              <a:t>Identify if there is data imbalance in the data</a:t>
            </a:r>
            <a:endParaRPr lang="en-US" sz="3800"/>
          </a:p>
        </p:txBody>
      </p:sp>
      <p:sp>
        <p:nvSpPr>
          <p:cNvPr id="15" name="Rectangle 18">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32A6B7-3D5F-5E92-FD45-44A4CE69B794}"/>
              </a:ext>
            </a:extLst>
          </p:cNvPr>
          <p:cNvPicPr>
            <a:picLocks noChangeAspect="1"/>
          </p:cNvPicPr>
          <p:nvPr/>
        </p:nvPicPr>
        <p:blipFill>
          <a:blip r:embed="rId2"/>
          <a:stretch>
            <a:fillRect/>
          </a:stretch>
        </p:blipFill>
        <p:spPr>
          <a:xfrm>
            <a:off x="758952" y="1270487"/>
            <a:ext cx="10671048" cy="933717"/>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175F1B10-923A-6A3F-B5E8-63CE6DCCFDC7}"/>
              </a:ext>
            </a:extLst>
          </p:cNvPr>
          <p:cNvSpPr>
            <a:spLocks noGrp="1"/>
          </p:cNvSpPr>
          <p:nvPr>
            <p:ph idx="1"/>
          </p:nvPr>
        </p:nvSpPr>
        <p:spPr>
          <a:xfrm>
            <a:off x="5291335" y="3928374"/>
            <a:ext cx="6138665" cy="2033652"/>
          </a:xfrm>
        </p:spPr>
        <p:txBody>
          <a:bodyPr>
            <a:normAutofit/>
          </a:bodyPr>
          <a:lstStyle/>
          <a:p>
            <a:r>
              <a:rPr lang="en-US" dirty="0"/>
              <a:t>Removing Anomalies From the Gender Result Column</a:t>
            </a:r>
          </a:p>
        </p:txBody>
      </p:sp>
    </p:spTree>
    <p:extLst>
      <p:ext uri="{BB962C8B-B14F-4D97-AF65-F5344CB8AC3E}">
        <p14:creationId xmlns:p14="http://schemas.microsoft.com/office/powerpoint/2010/main" val="49847063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Data</a:t>
            </a: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824" y="2607732"/>
            <a:ext cx="8412480" cy="3174357"/>
          </a:xfrm>
        </p:spPr>
        <p:txBody>
          <a:bodyPr>
            <a:normAutofit/>
          </a:bodyPr>
          <a:lstStyle/>
          <a:p>
            <a:r>
              <a:rPr lang="en-US" dirty="0">
                <a:solidFill>
                  <a:srgbClr val="000000"/>
                </a:solidFill>
                <a:latin typeface="Helvetica Neue"/>
              </a:rPr>
              <a:t>P</a:t>
            </a:r>
            <a:r>
              <a:rPr lang="en-US" b="0" i="0" dirty="0">
                <a:solidFill>
                  <a:srgbClr val="000000"/>
                </a:solidFill>
                <a:effectLst/>
                <a:latin typeface="Helvetica Neue"/>
              </a:rPr>
              <a:t>ayment difficulties (Target=1); All other cases (Target=0)</a:t>
            </a:r>
            <a:endParaRPr lang="en-US" dirty="0"/>
          </a:p>
        </p:txBody>
      </p:sp>
      <p:sp>
        <p:nvSpPr>
          <p:cNvPr id="2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Picture 6">
            <a:extLst>
              <a:ext uri="{FF2B5EF4-FFF2-40B4-BE49-F238E27FC236}">
                <a16:creationId xmlns:a16="http://schemas.microsoft.com/office/drawing/2014/main" id="{B87FA454-82FB-A8E1-6ACD-2D03C45A7AE0}"/>
              </a:ext>
            </a:extLst>
          </p:cNvPr>
          <p:cNvPicPr>
            <a:picLocks noChangeAspect="1"/>
          </p:cNvPicPr>
          <p:nvPr/>
        </p:nvPicPr>
        <p:blipFill>
          <a:blip r:embed="rId2"/>
          <a:stretch>
            <a:fillRect/>
          </a:stretch>
        </p:blipFill>
        <p:spPr>
          <a:xfrm>
            <a:off x="935968" y="4065967"/>
            <a:ext cx="10297962" cy="704948"/>
          </a:xfrm>
          <a:prstGeom prst="rect">
            <a:avLst/>
          </a:prstGeom>
        </p:spPr>
      </p:pic>
      <p:pic>
        <p:nvPicPr>
          <p:cNvPr id="11" name="Picture 10">
            <a:extLst>
              <a:ext uri="{FF2B5EF4-FFF2-40B4-BE49-F238E27FC236}">
                <a16:creationId xmlns:a16="http://schemas.microsoft.com/office/drawing/2014/main" id="{CECC0B46-ADAB-B309-BC87-8BD57795CC1E}"/>
              </a:ext>
            </a:extLst>
          </p:cNvPr>
          <p:cNvPicPr>
            <a:picLocks noChangeAspect="1"/>
          </p:cNvPicPr>
          <p:nvPr/>
        </p:nvPicPr>
        <p:blipFill>
          <a:blip r:embed="rId3"/>
          <a:stretch>
            <a:fillRect/>
          </a:stretch>
        </p:blipFill>
        <p:spPr>
          <a:xfrm>
            <a:off x="955021" y="3315694"/>
            <a:ext cx="10278909" cy="657317"/>
          </a:xfrm>
          <a:prstGeom prst="rect">
            <a:avLst/>
          </a:prstGeom>
        </p:spPr>
      </p:pic>
      <p:pic>
        <p:nvPicPr>
          <p:cNvPr id="14" name="Picture 13">
            <a:extLst>
              <a:ext uri="{FF2B5EF4-FFF2-40B4-BE49-F238E27FC236}">
                <a16:creationId xmlns:a16="http://schemas.microsoft.com/office/drawing/2014/main" id="{5E4D3021-60A2-82C4-A250-C3CBCDF42656}"/>
              </a:ext>
            </a:extLst>
          </p:cNvPr>
          <p:cNvPicPr>
            <a:picLocks noChangeAspect="1"/>
          </p:cNvPicPr>
          <p:nvPr/>
        </p:nvPicPr>
        <p:blipFill>
          <a:blip r:embed="rId4"/>
          <a:stretch>
            <a:fillRect/>
          </a:stretch>
        </p:blipFill>
        <p:spPr>
          <a:xfrm>
            <a:off x="948688" y="5038359"/>
            <a:ext cx="10412278" cy="1190791"/>
          </a:xfrm>
          <a:prstGeom prst="rect">
            <a:avLst/>
          </a:prstGeom>
        </p:spPr>
      </p:pic>
    </p:spTree>
    <p:extLst>
      <p:ext uri="{BB962C8B-B14F-4D97-AF65-F5344CB8AC3E}">
        <p14:creationId xmlns:p14="http://schemas.microsoft.com/office/powerpoint/2010/main" val="2795603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23" name="Rectangle 22">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6AAF8E8-6D25-FAEA-A9B4-F2D9BAB234EA}"/>
              </a:ext>
            </a:extLst>
          </p:cNvPr>
          <p:cNvPicPr>
            <a:picLocks noChangeAspect="1"/>
          </p:cNvPicPr>
          <p:nvPr/>
        </p:nvPicPr>
        <p:blipFill>
          <a:blip r:embed="rId2"/>
          <a:stretch>
            <a:fillRect/>
          </a:stretch>
        </p:blipFill>
        <p:spPr>
          <a:xfrm>
            <a:off x="758951" y="1052667"/>
            <a:ext cx="5173133" cy="1369358"/>
          </a:xfrm>
          <a:prstGeom prst="rect">
            <a:avLst/>
          </a:prstGeom>
        </p:spPr>
      </p:pic>
      <p:pic>
        <p:nvPicPr>
          <p:cNvPr id="5" name="Picture 4">
            <a:extLst>
              <a:ext uri="{FF2B5EF4-FFF2-40B4-BE49-F238E27FC236}">
                <a16:creationId xmlns:a16="http://schemas.microsoft.com/office/drawing/2014/main" id="{72C4FCBB-CB05-261E-18EC-20BFBEA52169}"/>
              </a:ext>
            </a:extLst>
          </p:cNvPr>
          <p:cNvPicPr>
            <a:picLocks noChangeAspect="1"/>
          </p:cNvPicPr>
          <p:nvPr/>
        </p:nvPicPr>
        <p:blipFill>
          <a:blip r:embed="rId3"/>
          <a:stretch>
            <a:fillRect/>
          </a:stretch>
        </p:blipFill>
        <p:spPr>
          <a:xfrm>
            <a:off x="6263406" y="652361"/>
            <a:ext cx="5166594" cy="2169968"/>
          </a:xfrm>
          <a:prstGeom prst="rect">
            <a:avLst/>
          </a:prstGeom>
        </p:spPr>
      </p:pic>
      <p:sp>
        <p:nvSpPr>
          <p:cNvPr id="2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5291335" y="3928374"/>
            <a:ext cx="6138665" cy="2033652"/>
          </a:xfrm>
        </p:spPr>
        <p:txBody>
          <a:bodyPr>
            <a:normAutofit lnSpcReduction="10000"/>
          </a:bodyPr>
          <a:lstStyle/>
          <a:p>
            <a:r>
              <a:rPr lang="en-US" dirty="0"/>
              <a:t>For Defaulters - We can see that there are slightly more female clients than male. </a:t>
            </a:r>
          </a:p>
          <a:p>
            <a:r>
              <a:rPr lang="en-US" dirty="0"/>
              <a:t>For  Non-defaulters – The same goes for non-defaulters as well. There are more female clients than male.</a:t>
            </a:r>
          </a:p>
        </p:txBody>
      </p:sp>
    </p:spTree>
    <p:extLst>
      <p:ext uri="{BB962C8B-B14F-4D97-AF65-F5344CB8AC3E}">
        <p14:creationId xmlns:p14="http://schemas.microsoft.com/office/powerpoint/2010/main" val="343809204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4" name="Rectangle 1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15" name="Rectangle 20">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31347E8-EE5A-DFA4-AFCF-23E67FA92BE1}"/>
              </a:ext>
            </a:extLst>
          </p:cNvPr>
          <p:cNvPicPr>
            <a:picLocks noChangeAspect="1"/>
          </p:cNvPicPr>
          <p:nvPr/>
        </p:nvPicPr>
        <p:blipFill>
          <a:blip r:embed="rId2"/>
          <a:stretch>
            <a:fillRect/>
          </a:stretch>
        </p:blipFill>
        <p:spPr>
          <a:xfrm>
            <a:off x="758951" y="1123037"/>
            <a:ext cx="5173133" cy="1228618"/>
          </a:xfrm>
          <a:prstGeom prst="rect">
            <a:avLst/>
          </a:prstGeom>
        </p:spPr>
      </p:pic>
      <p:pic>
        <p:nvPicPr>
          <p:cNvPr id="7" name="Picture 6">
            <a:extLst>
              <a:ext uri="{FF2B5EF4-FFF2-40B4-BE49-F238E27FC236}">
                <a16:creationId xmlns:a16="http://schemas.microsoft.com/office/drawing/2014/main" id="{AC0E1E62-967F-3079-F5EF-CEA2365F60A1}"/>
              </a:ext>
            </a:extLst>
          </p:cNvPr>
          <p:cNvPicPr>
            <a:picLocks noChangeAspect="1"/>
          </p:cNvPicPr>
          <p:nvPr/>
        </p:nvPicPr>
        <p:blipFill>
          <a:blip r:embed="rId3"/>
          <a:stretch>
            <a:fillRect/>
          </a:stretch>
        </p:blipFill>
        <p:spPr>
          <a:xfrm>
            <a:off x="6263406" y="775067"/>
            <a:ext cx="5166594" cy="1924556"/>
          </a:xfrm>
          <a:prstGeom prst="rect">
            <a:avLst/>
          </a:prstGeom>
        </p:spPr>
      </p:pic>
      <p:sp>
        <p:nvSpPr>
          <p:cNvPr id="2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16" name="Content Placeholder 15">
            <a:extLst>
              <a:ext uri="{FF2B5EF4-FFF2-40B4-BE49-F238E27FC236}">
                <a16:creationId xmlns:a16="http://schemas.microsoft.com/office/drawing/2014/main" id="{1CBE14C0-0AC1-82BC-492F-C904E7E2E92D}"/>
              </a:ext>
            </a:extLst>
          </p:cNvPr>
          <p:cNvSpPr>
            <a:spLocks noGrp="1"/>
          </p:cNvSpPr>
          <p:nvPr>
            <p:ph idx="1"/>
          </p:nvPr>
        </p:nvSpPr>
        <p:spPr>
          <a:xfrm>
            <a:off x="5291335" y="3928374"/>
            <a:ext cx="6138665" cy="2033652"/>
          </a:xfrm>
        </p:spPr>
        <p:txBody>
          <a:bodyPr>
            <a:normAutofit/>
          </a:bodyPr>
          <a:lstStyle/>
          <a:p>
            <a:r>
              <a:rPr lang="en-US" dirty="0"/>
              <a:t>We see that in both cases the Revolving or recurrent loans are very less in number compared to Cash loans.</a:t>
            </a:r>
          </a:p>
        </p:txBody>
      </p:sp>
    </p:spTree>
    <p:extLst>
      <p:ext uri="{BB962C8B-B14F-4D97-AF65-F5344CB8AC3E}">
        <p14:creationId xmlns:p14="http://schemas.microsoft.com/office/powerpoint/2010/main" val="10320587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3D719-6E22-3A63-376F-C52C72A9DA97}"/>
              </a:ext>
            </a:extLst>
          </p:cNvPr>
          <p:cNvSpPr>
            <a:spLocks noGrp="1"/>
          </p:cNvSpPr>
          <p:nvPr>
            <p:ph type="title"/>
          </p:nvPr>
        </p:nvSpPr>
        <p:spPr>
          <a:xfrm>
            <a:off x="610300" y="612249"/>
            <a:ext cx="3541205" cy="1706649"/>
          </a:xfrm>
        </p:spPr>
        <p:txBody>
          <a:bodyPr anchor="ctr">
            <a:normAutofit/>
          </a:bodyPr>
          <a:lstStyle/>
          <a:p>
            <a:pPr>
              <a:lnSpc>
                <a:spcPct val="100000"/>
              </a:lnSpc>
            </a:pPr>
            <a:r>
              <a:rPr lang="en-US" sz="3000" dirty="0"/>
              <a:t>Approach</a:t>
            </a:r>
            <a:br>
              <a:rPr lang="en-US" sz="3000" dirty="0"/>
            </a:br>
            <a:r>
              <a:rPr lang="en-US" sz="3000" dirty="0"/>
              <a:t>&amp;</a:t>
            </a:r>
            <a:br>
              <a:rPr lang="en-US" sz="3000" dirty="0"/>
            </a:br>
            <a:r>
              <a:rPr lang="en-US" sz="3000" dirty="0"/>
              <a:t>Tech-Stack Used</a:t>
            </a:r>
          </a:p>
        </p:txBody>
      </p:sp>
      <p:pic>
        <p:nvPicPr>
          <p:cNvPr id="7" name="Graphic 6" descr="Gears">
            <a:extLst>
              <a:ext uri="{FF2B5EF4-FFF2-40B4-BE49-F238E27FC236}">
                <a16:creationId xmlns:a16="http://schemas.microsoft.com/office/drawing/2014/main" id="{2C80E51A-A6BA-86B7-C4B3-BAB5E7BEF5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1948" y="1005840"/>
            <a:ext cx="5087244" cy="5087244"/>
          </a:xfrm>
          <a:prstGeom prst="rect">
            <a:avLst/>
          </a:prstGeom>
        </p:spPr>
      </p:pic>
      <p:cxnSp>
        <p:nvCxnSpPr>
          <p:cNvPr id="12" name="Straight Connector 11">
            <a:extLst>
              <a:ext uri="{FF2B5EF4-FFF2-40B4-BE49-F238E27FC236}">
                <a16:creationId xmlns:a16="http://schemas.microsoft.com/office/drawing/2014/main" id="{61A0812C-8DCE-4CA2-904B-A5A5C12CA4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005840"/>
            <a:ext cx="0" cy="5852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3ED940-1F45-D396-7D33-DF2FBAFF6339}"/>
              </a:ext>
            </a:extLst>
          </p:cNvPr>
          <p:cNvSpPr>
            <a:spLocks noGrp="1"/>
          </p:cNvSpPr>
          <p:nvPr>
            <p:ph idx="1"/>
          </p:nvPr>
        </p:nvSpPr>
        <p:spPr>
          <a:xfrm>
            <a:off x="610299" y="2911069"/>
            <a:ext cx="7460273" cy="3158160"/>
          </a:xfrm>
        </p:spPr>
        <p:txBody>
          <a:bodyPr>
            <a:normAutofit fontScale="77500" lnSpcReduction="20000"/>
          </a:bodyPr>
          <a:lstStyle/>
          <a:p>
            <a:r>
              <a:rPr lang="en-US" i="0" dirty="0">
                <a:solidFill>
                  <a:schemeClr val="tx1"/>
                </a:solidFill>
                <a:effectLst/>
                <a:latin typeface="Red Hat Display"/>
              </a:rPr>
              <a:t>For this project, the </a:t>
            </a:r>
            <a:r>
              <a:rPr lang="en-US" i="0" dirty="0" err="1">
                <a:solidFill>
                  <a:schemeClr val="tx1"/>
                </a:solidFill>
                <a:effectLst/>
                <a:latin typeface="Red Hat Display"/>
              </a:rPr>
              <a:t>Jupyter</a:t>
            </a:r>
            <a:r>
              <a:rPr lang="en-US" i="0" dirty="0">
                <a:solidFill>
                  <a:schemeClr val="tx1"/>
                </a:solidFill>
                <a:effectLst/>
                <a:latin typeface="Red Hat Display"/>
              </a:rPr>
              <a:t> Notebook was used to run queries and </a:t>
            </a:r>
            <a:r>
              <a:rPr lang="en-US" dirty="0">
                <a:solidFill>
                  <a:schemeClr val="tx1"/>
                </a:solidFill>
                <a:latin typeface="Red Hat Display"/>
              </a:rPr>
              <a:t>to create plot(graph)</a:t>
            </a:r>
            <a:r>
              <a:rPr lang="en-US" i="0" dirty="0">
                <a:solidFill>
                  <a:schemeClr val="tx1"/>
                </a:solidFill>
                <a:effectLst/>
                <a:latin typeface="Red Hat Display"/>
              </a:rPr>
              <a:t> with the help of the</a:t>
            </a:r>
            <a:br>
              <a:rPr lang="en-US" i="0" dirty="0">
                <a:solidFill>
                  <a:schemeClr val="tx1"/>
                </a:solidFill>
                <a:effectLst/>
                <a:latin typeface="Red Hat Display"/>
              </a:rPr>
            </a:br>
            <a:r>
              <a:rPr lang="en-US" i="0" dirty="0">
                <a:solidFill>
                  <a:schemeClr val="tx1"/>
                </a:solidFill>
                <a:effectLst/>
                <a:latin typeface="Red Hat Display"/>
              </a:rPr>
              <a:t>Python3.0 scripting language. </a:t>
            </a:r>
            <a:r>
              <a:rPr lang="en-US" i="0" dirty="0" err="1">
                <a:solidFill>
                  <a:schemeClr val="tx1"/>
                </a:solidFill>
                <a:effectLst/>
                <a:latin typeface="Red Hat Display"/>
              </a:rPr>
              <a:t>Jupyter</a:t>
            </a:r>
            <a:r>
              <a:rPr lang="en-US" i="0" dirty="0">
                <a:solidFill>
                  <a:schemeClr val="tx1"/>
                </a:solidFill>
                <a:effectLst/>
                <a:latin typeface="Red Hat Display"/>
              </a:rPr>
              <a:t> Notebook is a browser-based tool for interactive</a:t>
            </a:r>
            <a:br>
              <a:rPr lang="en-US" i="0" dirty="0">
                <a:solidFill>
                  <a:schemeClr val="tx1"/>
                </a:solidFill>
                <a:effectLst/>
                <a:latin typeface="Red Hat Display"/>
              </a:rPr>
            </a:br>
            <a:r>
              <a:rPr lang="en-US" i="0" dirty="0">
                <a:solidFill>
                  <a:schemeClr val="tx1"/>
                </a:solidFill>
                <a:effectLst/>
                <a:latin typeface="Red Hat Display"/>
              </a:rPr>
              <a:t>document authoring that combines descriptive, mathematical, computational and</a:t>
            </a:r>
            <a:br>
              <a:rPr lang="en-US" i="0" dirty="0">
                <a:solidFill>
                  <a:schemeClr val="tx1"/>
                </a:solidFill>
                <a:effectLst/>
                <a:latin typeface="Red Hat Display"/>
              </a:rPr>
            </a:br>
            <a:r>
              <a:rPr lang="en-US" i="0" dirty="0">
                <a:solidFill>
                  <a:schemeClr val="tx1"/>
                </a:solidFill>
                <a:effectLst/>
                <a:latin typeface="Red Hat Display"/>
              </a:rPr>
              <a:t>'s rich business features.</a:t>
            </a:r>
          </a:p>
          <a:p>
            <a:r>
              <a:rPr lang="en-US" dirty="0">
                <a:solidFill>
                  <a:schemeClr val="tx1"/>
                </a:solidFill>
                <a:latin typeface="Red Hat Display"/>
              </a:rPr>
              <a:t>Microsoft </a:t>
            </a:r>
            <a:r>
              <a:rPr lang="en-US" dirty="0" err="1">
                <a:solidFill>
                  <a:schemeClr val="tx1"/>
                </a:solidFill>
                <a:latin typeface="Red Hat Display"/>
              </a:rPr>
              <a:t>Powerpoint</a:t>
            </a:r>
            <a:endParaRPr lang="en-US" dirty="0">
              <a:solidFill>
                <a:schemeClr val="tx1"/>
              </a:solidFill>
              <a:latin typeface="Red Hat Display"/>
            </a:endParaRPr>
          </a:p>
          <a:p>
            <a:r>
              <a:rPr lang="en-US" dirty="0">
                <a:solidFill>
                  <a:schemeClr val="tx1"/>
                </a:solidFill>
                <a:latin typeface="Red Hat Display"/>
              </a:rPr>
              <a:t>Link for the Python </a:t>
            </a:r>
            <a:r>
              <a:rPr lang="en-US">
                <a:solidFill>
                  <a:schemeClr val="tx1"/>
                </a:solidFill>
                <a:latin typeface="Red Hat Display"/>
              </a:rPr>
              <a:t>File - https://drive.google.com/file/d/1IOXjpS96qKICs_5xQT3ysZ9zI-bibozk/view?usp=sharing</a:t>
            </a:r>
            <a:endParaRPr lang="en-US" dirty="0">
              <a:solidFill>
                <a:schemeClr val="tx1"/>
              </a:solidFill>
            </a:endParaRPr>
          </a:p>
        </p:txBody>
      </p:sp>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08475203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7" name="Straight Connector 1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8"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3177" y="66751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5" name="Freeform: Shape 24">
            <a:extLst>
              <a:ext uri="{FF2B5EF4-FFF2-40B4-BE49-F238E27FC236}">
                <a16:creationId xmlns:a16="http://schemas.microsoft.com/office/drawing/2014/main" id="{CD14F0CE-4A68-4F5C-AC85-FF283F924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902054" y="1357952"/>
            <a:ext cx="3940007" cy="2769750"/>
          </a:xfrm>
        </p:spPr>
        <p:txBody>
          <a:bodyPr vert="horz" lIns="91440" tIns="45720" rIns="91440" bIns="45720" rtlCol="0" anchor="b">
            <a:normAutofit/>
          </a:bodyPr>
          <a:lstStyle/>
          <a:p>
            <a:pPr>
              <a:lnSpc>
                <a:spcPct val="90000"/>
              </a:lnSpc>
            </a:pPr>
            <a:r>
              <a:rPr lang="en-US" i="1" kern="1200" spc="100" baseline="0">
                <a:solidFill>
                  <a:schemeClr val="bg1"/>
                </a:solidFill>
                <a:latin typeface="+mj-lt"/>
                <a:ea typeface="+mj-ea"/>
                <a:cs typeface="+mj-cs"/>
              </a:rPr>
              <a:t>Analyzing Data</a:t>
            </a:r>
          </a:p>
        </p:txBody>
      </p:sp>
      <p:pic>
        <p:nvPicPr>
          <p:cNvPr id="5" name="Content Placeholder 4">
            <a:extLst>
              <a:ext uri="{FF2B5EF4-FFF2-40B4-BE49-F238E27FC236}">
                <a16:creationId xmlns:a16="http://schemas.microsoft.com/office/drawing/2014/main" id="{652A7CE4-0821-D31A-2427-A0EA7B48F16C}"/>
              </a:ext>
            </a:extLst>
          </p:cNvPr>
          <p:cNvPicPr>
            <a:picLocks noGrp="1" noChangeAspect="1"/>
          </p:cNvPicPr>
          <p:nvPr>
            <p:ph idx="1"/>
          </p:nvPr>
        </p:nvPicPr>
        <p:blipFill>
          <a:blip r:embed="rId2"/>
          <a:stretch>
            <a:fillRect/>
          </a:stretch>
        </p:blipFill>
        <p:spPr>
          <a:xfrm>
            <a:off x="461587" y="755968"/>
            <a:ext cx="6063349" cy="1515836"/>
          </a:xfrm>
          <a:prstGeom prst="rect">
            <a:avLst/>
          </a:prstGeom>
        </p:spPr>
      </p:pic>
      <p:pic>
        <p:nvPicPr>
          <p:cNvPr id="7" name="Picture 6">
            <a:extLst>
              <a:ext uri="{FF2B5EF4-FFF2-40B4-BE49-F238E27FC236}">
                <a16:creationId xmlns:a16="http://schemas.microsoft.com/office/drawing/2014/main" id="{7AC7593F-46F8-F633-FA2C-A73A60050131}"/>
              </a:ext>
            </a:extLst>
          </p:cNvPr>
          <p:cNvPicPr>
            <a:picLocks noChangeAspect="1"/>
          </p:cNvPicPr>
          <p:nvPr/>
        </p:nvPicPr>
        <p:blipFill>
          <a:blip r:embed="rId3"/>
          <a:stretch>
            <a:fillRect/>
          </a:stretch>
        </p:blipFill>
        <p:spPr>
          <a:xfrm>
            <a:off x="461587" y="2557851"/>
            <a:ext cx="5695587" cy="2662688"/>
          </a:xfrm>
          <a:prstGeom prst="rect">
            <a:avLst/>
          </a:prstGeom>
        </p:spPr>
      </p:pic>
      <p:sp>
        <p:nvSpPr>
          <p:cNvPr id="3" name="TextBox 2">
            <a:extLst>
              <a:ext uri="{FF2B5EF4-FFF2-40B4-BE49-F238E27FC236}">
                <a16:creationId xmlns:a16="http://schemas.microsoft.com/office/drawing/2014/main" id="{AED43F1F-EED6-4023-8C59-9C04485EE096}"/>
              </a:ext>
            </a:extLst>
          </p:cNvPr>
          <p:cNvSpPr txBox="1"/>
          <p:nvPr/>
        </p:nvSpPr>
        <p:spPr>
          <a:xfrm>
            <a:off x="404811" y="5439105"/>
            <a:ext cx="9290886" cy="1200329"/>
          </a:xfrm>
          <a:prstGeom prst="rect">
            <a:avLst/>
          </a:prstGeom>
          <a:noFill/>
        </p:spPr>
        <p:txBody>
          <a:bodyPr wrap="square" rtlCol="0">
            <a:spAutoFit/>
          </a:bodyPr>
          <a:lstStyle/>
          <a:p>
            <a:r>
              <a:rPr lang="en-US" dirty="0"/>
              <a:t>Defaulters - Working people are mostly defaulted as their numbers are high in comparison with the Non defaulters.</a:t>
            </a:r>
          </a:p>
          <a:p>
            <a:r>
              <a:rPr lang="en-US" dirty="0"/>
              <a:t>Non-defaulters - Similarly here also working people are more in number who are not defaulted.</a:t>
            </a:r>
          </a:p>
        </p:txBody>
      </p:sp>
    </p:spTree>
    <p:extLst>
      <p:ext uri="{BB962C8B-B14F-4D97-AF65-F5344CB8AC3E}">
        <p14:creationId xmlns:p14="http://schemas.microsoft.com/office/powerpoint/2010/main" val="1273814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8"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20" name="Rectangle 18">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203EE0-5730-BFEE-20AA-0AF9ADB41A3C}"/>
              </a:ext>
            </a:extLst>
          </p:cNvPr>
          <p:cNvPicPr>
            <a:picLocks noChangeAspect="1"/>
          </p:cNvPicPr>
          <p:nvPr/>
        </p:nvPicPr>
        <p:blipFill>
          <a:blip r:embed="rId2"/>
          <a:stretch>
            <a:fillRect/>
          </a:stretch>
        </p:blipFill>
        <p:spPr>
          <a:xfrm>
            <a:off x="444235" y="859809"/>
            <a:ext cx="5487849" cy="2172591"/>
          </a:xfrm>
          <a:prstGeom prst="rect">
            <a:avLst/>
          </a:prstGeom>
        </p:spPr>
      </p:pic>
      <p:pic>
        <p:nvPicPr>
          <p:cNvPr id="7" name="Picture 6">
            <a:extLst>
              <a:ext uri="{FF2B5EF4-FFF2-40B4-BE49-F238E27FC236}">
                <a16:creationId xmlns:a16="http://schemas.microsoft.com/office/drawing/2014/main" id="{8A4BDAC0-6701-D724-4553-C89B9E9A3EDA}"/>
              </a:ext>
            </a:extLst>
          </p:cNvPr>
          <p:cNvPicPr>
            <a:picLocks noChangeAspect="1"/>
          </p:cNvPicPr>
          <p:nvPr/>
        </p:nvPicPr>
        <p:blipFill>
          <a:blip r:embed="rId3"/>
          <a:stretch>
            <a:fillRect/>
          </a:stretch>
        </p:blipFill>
        <p:spPr>
          <a:xfrm>
            <a:off x="5852355" y="620070"/>
            <a:ext cx="5895409" cy="2412330"/>
          </a:xfrm>
          <a:prstGeom prst="rect">
            <a:avLst/>
          </a:prstGeom>
        </p:spPr>
      </p:pic>
      <p:sp>
        <p:nvSpPr>
          <p:cNvPr id="2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5291335" y="3928374"/>
            <a:ext cx="6138665" cy="2033652"/>
          </a:xfrm>
        </p:spPr>
        <p:txBody>
          <a:bodyPr>
            <a:normAutofit/>
          </a:bodyPr>
          <a:lstStyle/>
          <a:p>
            <a:endParaRPr lang="en-US"/>
          </a:p>
        </p:txBody>
      </p:sp>
    </p:spTree>
    <p:extLst>
      <p:ext uri="{BB962C8B-B14F-4D97-AF65-F5344CB8AC3E}">
        <p14:creationId xmlns:p14="http://schemas.microsoft.com/office/powerpoint/2010/main" val="276325194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6"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18" name="Rectangle 18">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E1CD81E-7351-83DE-DC84-CF08D2B917C4}"/>
              </a:ext>
            </a:extLst>
          </p:cNvPr>
          <p:cNvPicPr>
            <a:picLocks noChangeAspect="1"/>
          </p:cNvPicPr>
          <p:nvPr/>
        </p:nvPicPr>
        <p:blipFill>
          <a:blip r:embed="rId2"/>
          <a:stretch>
            <a:fillRect/>
          </a:stretch>
        </p:blipFill>
        <p:spPr>
          <a:xfrm>
            <a:off x="140293" y="895974"/>
            <a:ext cx="5791792" cy="1520345"/>
          </a:xfrm>
          <a:prstGeom prst="rect">
            <a:avLst/>
          </a:prstGeom>
        </p:spPr>
      </p:pic>
      <p:pic>
        <p:nvPicPr>
          <p:cNvPr id="5" name="Picture 4">
            <a:extLst>
              <a:ext uri="{FF2B5EF4-FFF2-40B4-BE49-F238E27FC236}">
                <a16:creationId xmlns:a16="http://schemas.microsoft.com/office/drawing/2014/main" id="{6E125F01-2458-C140-66D9-5F24AC4A4EE8}"/>
              </a:ext>
            </a:extLst>
          </p:cNvPr>
          <p:cNvPicPr>
            <a:picLocks noChangeAspect="1"/>
          </p:cNvPicPr>
          <p:nvPr/>
        </p:nvPicPr>
        <p:blipFill>
          <a:blip r:embed="rId3"/>
          <a:stretch>
            <a:fillRect/>
          </a:stretch>
        </p:blipFill>
        <p:spPr>
          <a:xfrm>
            <a:off x="6072377" y="573206"/>
            <a:ext cx="5357623" cy="2634017"/>
          </a:xfrm>
          <a:prstGeom prst="rect">
            <a:avLst/>
          </a:prstGeom>
        </p:spPr>
      </p:pic>
      <p:sp>
        <p:nvSpPr>
          <p:cNvPr id="20"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5291335" y="3928374"/>
            <a:ext cx="6138665" cy="2033652"/>
          </a:xfrm>
        </p:spPr>
        <p:txBody>
          <a:bodyPr>
            <a:normAutofit/>
          </a:bodyPr>
          <a:lstStyle/>
          <a:p>
            <a:r>
              <a:rPr lang="en-US" dirty="0"/>
              <a:t>For both client group (defaulters and non-defaulters) married couples are more in number compared to single, separated, widow etc.</a:t>
            </a:r>
          </a:p>
        </p:txBody>
      </p:sp>
    </p:spTree>
    <p:extLst>
      <p:ext uri="{BB962C8B-B14F-4D97-AF65-F5344CB8AC3E}">
        <p14:creationId xmlns:p14="http://schemas.microsoft.com/office/powerpoint/2010/main" val="278836629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15" name="Rectangle 18">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55BFFCF-FFDB-5CD9-38AB-606AD88F8483}"/>
              </a:ext>
            </a:extLst>
          </p:cNvPr>
          <p:cNvPicPr>
            <a:picLocks noChangeAspect="1"/>
          </p:cNvPicPr>
          <p:nvPr/>
        </p:nvPicPr>
        <p:blipFill>
          <a:blip r:embed="rId2"/>
          <a:stretch>
            <a:fillRect/>
          </a:stretch>
        </p:blipFill>
        <p:spPr>
          <a:xfrm>
            <a:off x="168379" y="1154571"/>
            <a:ext cx="5741015" cy="1357763"/>
          </a:xfrm>
          <a:prstGeom prst="rect">
            <a:avLst/>
          </a:prstGeom>
        </p:spPr>
      </p:pic>
      <p:pic>
        <p:nvPicPr>
          <p:cNvPr id="5" name="Picture 4">
            <a:extLst>
              <a:ext uri="{FF2B5EF4-FFF2-40B4-BE49-F238E27FC236}">
                <a16:creationId xmlns:a16="http://schemas.microsoft.com/office/drawing/2014/main" id="{516AE326-25F9-354C-C222-E683DA25563A}"/>
              </a:ext>
            </a:extLst>
          </p:cNvPr>
          <p:cNvPicPr>
            <a:picLocks noChangeAspect="1"/>
          </p:cNvPicPr>
          <p:nvPr/>
        </p:nvPicPr>
        <p:blipFill>
          <a:blip r:embed="rId3"/>
          <a:stretch>
            <a:fillRect/>
          </a:stretch>
        </p:blipFill>
        <p:spPr>
          <a:xfrm>
            <a:off x="6016294" y="638699"/>
            <a:ext cx="5971712" cy="2595819"/>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5291335" y="3928374"/>
            <a:ext cx="6138665" cy="2033652"/>
          </a:xfrm>
        </p:spPr>
        <p:txBody>
          <a:bodyPr>
            <a:normAutofit fontScale="85000" lnSpcReduction="10000"/>
          </a:bodyPr>
          <a:lstStyle/>
          <a:p>
            <a:r>
              <a:rPr lang="en-US" dirty="0"/>
              <a:t>Defaulters - We can see that the lesser the amount of the loan, the more chances of being a defaulter. The spike is till 500000. </a:t>
            </a:r>
          </a:p>
          <a:p>
            <a:r>
              <a:rPr lang="en-US" dirty="0"/>
              <a:t> Non-defaulters - If the credit limit is less, there is lesser chance of being a defaulter. And gradually the chance is being decreased with the loan amount.</a:t>
            </a:r>
          </a:p>
        </p:txBody>
      </p:sp>
    </p:spTree>
    <p:extLst>
      <p:ext uri="{BB962C8B-B14F-4D97-AF65-F5344CB8AC3E}">
        <p14:creationId xmlns:p14="http://schemas.microsoft.com/office/powerpoint/2010/main" val="326050866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15" name="Rectangle 18">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4BE34B8-022D-7181-1C53-CD1FCC945D34}"/>
              </a:ext>
            </a:extLst>
          </p:cNvPr>
          <p:cNvPicPr>
            <a:picLocks noChangeAspect="1"/>
          </p:cNvPicPr>
          <p:nvPr/>
        </p:nvPicPr>
        <p:blipFill>
          <a:blip r:embed="rId2"/>
          <a:stretch>
            <a:fillRect/>
          </a:stretch>
        </p:blipFill>
        <p:spPr>
          <a:xfrm>
            <a:off x="417757" y="895974"/>
            <a:ext cx="6499134" cy="1673526"/>
          </a:xfrm>
          <a:prstGeom prst="rect">
            <a:avLst/>
          </a:prstGeom>
        </p:spPr>
      </p:pic>
      <p:pic>
        <p:nvPicPr>
          <p:cNvPr id="7" name="Picture 6">
            <a:extLst>
              <a:ext uri="{FF2B5EF4-FFF2-40B4-BE49-F238E27FC236}">
                <a16:creationId xmlns:a16="http://schemas.microsoft.com/office/drawing/2014/main" id="{97C1979C-BDDE-D917-CC8B-35B3AFC3A592}"/>
              </a:ext>
            </a:extLst>
          </p:cNvPr>
          <p:cNvPicPr>
            <a:picLocks noChangeAspect="1"/>
          </p:cNvPicPr>
          <p:nvPr/>
        </p:nvPicPr>
        <p:blipFill>
          <a:blip r:embed="rId3"/>
          <a:stretch>
            <a:fillRect/>
          </a:stretch>
        </p:blipFill>
        <p:spPr>
          <a:xfrm>
            <a:off x="6263406" y="300252"/>
            <a:ext cx="5732976" cy="2732148"/>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4810539" y="3928374"/>
            <a:ext cx="6619461" cy="2629374"/>
          </a:xfrm>
        </p:spPr>
        <p:txBody>
          <a:bodyPr>
            <a:normAutofit fontScale="92500" lnSpcReduction="20000"/>
          </a:bodyPr>
          <a:lstStyle/>
          <a:p>
            <a:r>
              <a:rPr lang="en-US" dirty="0"/>
              <a:t>Defaulters - We can see that being a defaulter both the genders (male and female) are almost equal in all income groups. The majority of spike, being formed in defaulters are from 50000 to 200000</a:t>
            </a:r>
          </a:p>
          <a:p>
            <a:r>
              <a:rPr lang="en-US" dirty="0"/>
              <a:t>Non-defaulters – We can see that, Females are more non defaulter on the lower income level but lesser non defaulter in higher income level. The spike is more for both the genders from 75000 to 150000.</a:t>
            </a:r>
          </a:p>
        </p:txBody>
      </p:sp>
    </p:spTree>
    <p:extLst>
      <p:ext uri="{BB962C8B-B14F-4D97-AF65-F5344CB8AC3E}">
        <p14:creationId xmlns:p14="http://schemas.microsoft.com/office/powerpoint/2010/main" val="89407060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15" name="Rectangle 18">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19F537-3CB6-810C-2F12-2183ECF326F6}"/>
              </a:ext>
            </a:extLst>
          </p:cNvPr>
          <p:cNvPicPr>
            <a:picLocks noChangeAspect="1"/>
          </p:cNvPicPr>
          <p:nvPr/>
        </p:nvPicPr>
        <p:blipFill>
          <a:blip r:embed="rId2"/>
          <a:stretch>
            <a:fillRect/>
          </a:stretch>
        </p:blipFill>
        <p:spPr>
          <a:xfrm>
            <a:off x="0" y="895974"/>
            <a:ext cx="6096000" cy="1506032"/>
          </a:xfrm>
          <a:prstGeom prst="rect">
            <a:avLst/>
          </a:prstGeom>
        </p:spPr>
      </p:pic>
      <p:pic>
        <p:nvPicPr>
          <p:cNvPr id="5" name="Picture 4">
            <a:extLst>
              <a:ext uri="{FF2B5EF4-FFF2-40B4-BE49-F238E27FC236}">
                <a16:creationId xmlns:a16="http://schemas.microsoft.com/office/drawing/2014/main" id="{BA38FF94-94A6-EF1D-EA25-5AAD23A3B351}"/>
              </a:ext>
            </a:extLst>
          </p:cNvPr>
          <p:cNvPicPr>
            <a:picLocks noChangeAspect="1"/>
          </p:cNvPicPr>
          <p:nvPr/>
        </p:nvPicPr>
        <p:blipFill>
          <a:blip r:embed="rId3"/>
          <a:stretch>
            <a:fillRect/>
          </a:stretch>
        </p:blipFill>
        <p:spPr>
          <a:xfrm>
            <a:off x="6263406" y="704027"/>
            <a:ext cx="5166594" cy="2066637"/>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5291335" y="3928374"/>
            <a:ext cx="6138665" cy="2033652"/>
          </a:xfrm>
        </p:spPr>
        <p:txBody>
          <a:bodyPr>
            <a:normAutofit/>
          </a:bodyPr>
          <a:lstStyle/>
          <a:p>
            <a:r>
              <a:rPr lang="en-US" dirty="0"/>
              <a:t>We can notice from the above distribution plot that in both the cases the loan annuity is concentrated more from 10000 to 40000.</a:t>
            </a:r>
          </a:p>
        </p:txBody>
      </p:sp>
    </p:spTree>
    <p:extLst>
      <p:ext uri="{BB962C8B-B14F-4D97-AF65-F5344CB8AC3E}">
        <p14:creationId xmlns:p14="http://schemas.microsoft.com/office/powerpoint/2010/main" val="378366321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8" name="Straight Connector 2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879743" y="1104066"/>
            <a:ext cx="3464109" cy="3146318"/>
          </a:xfrm>
        </p:spPr>
        <p:txBody>
          <a:bodyPr vert="horz" lIns="91440" tIns="45720" rIns="91440" bIns="45720" rtlCol="0" anchor="t">
            <a:normAutofit/>
          </a:bodyPr>
          <a:lstStyle/>
          <a:p>
            <a:pPr>
              <a:lnSpc>
                <a:spcPct val="90000"/>
              </a:lnSpc>
            </a:pPr>
            <a:r>
              <a:rPr lang="en-US" sz="3000" i="1" kern="1200" spc="100" baseline="0">
                <a:solidFill>
                  <a:schemeClr val="tx1">
                    <a:lumMod val="85000"/>
                    <a:lumOff val="15000"/>
                  </a:schemeClr>
                </a:solidFill>
                <a:latin typeface="+mj-lt"/>
                <a:ea typeface="+mj-ea"/>
                <a:cs typeface="+mj-cs"/>
              </a:rPr>
              <a:t>Analyzing Data</a:t>
            </a:r>
            <a:br>
              <a:rPr lang="en-US" sz="3000" i="1" kern="1200" spc="100" baseline="0">
                <a:solidFill>
                  <a:schemeClr val="tx1">
                    <a:lumMod val="85000"/>
                    <a:lumOff val="15000"/>
                  </a:schemeClr>
                </a:solidFill>
                <a:latin typeface="+mj-lt"/>
                <a:ea typeface="+mj-ea"/>
                <a:cs typeface="+mj-cs"/>
              </a:rPr>
            </a:br>
            <a:r>
              <a:rPr lang="en-US" sz="3000" b="1" i="1" kern="1200" spc="100" baseline="0">
                <a:solidFill>
                  <a:schemeClr val="tx1">
                    <a:lumMod val="85000"/>
                    <a:lumOff val="15000"/>
                  </a:schemeClr>
                </a:solidFill>
                <a:effectLst/>
                <a:latin typeface="+mj-lt"/>
                <a:ea typeface="+mj-ea"/>
                <a:cs typeface="+mj-cs"/>
              </a:rPr>
              <a:t>Percentage of age group applicants defaulted and not defaulted</a:t>
            </a:r>
            <a:br>
              <a:rPr lang="en-US" sz="3000" b="1" i="1" kern="1200" spc="100" baseline="0">
                <a:solidFill>
                  <a:schemeClr val="tx1">
                    <a:lumMod val="85000"/>
                    <a:lumOff val="15000"/>
                  </a:schemeClr>
                </a:solidFill>
                <a:effectLst/>
                <a:latin typeface="+mj-lt"/>
                <a:ea typeface="+mj-ea"/>
                <a:cs typeface="+mj-cs"/>
              </a:rPr>
            </a:br>
            <a:endParaRPr lang="en-US" sz="3000" i="1" kern="1200" spc="100" baseline="0">
              <a:solidFill>
                <a:schemeClr val="tx1">
                  <a:lumMod val="85000"/>
                  <a:lumOff val="15000"/>
                </a:schemeClr>
              </a:solidFill>
              <a:latin typeface="+mj-lt"/>
              <a:ea typeface="+mj-ea"/>
              <a:cs typeface="+mj-cs"/>
            </a:endParaRPr>
          </a:p>
        </p:txBody>
      </p:sp>
      <p:pic>
        <p:nvPicPr>
          <p:cNvPr id="11" name="Picture 10">
            <a:extLst>
              <a:ext uri="{FF2B5EF4-FFF2-40B4-BE49-F238E27FC236}">
                <a16:creationId xmlns:a16="http://schemas.microsoft.com/office/drawing/2014/main" id="{3EC83B54-6CF0-3D6F-CD18-BEFAF23FAF5E}"/>
              </a:ext>
            </a:extLst>
          </p:cNvPr>
          <p:cNvPicPr>
            <a:picLocks noChangeAspect="1"/>
          </p:cNvPicPr>
          <p:nvPr/>
        </p:nvPicPr>
        <p:blipFill>
          <a:blip r:embed="rId2"/>
          <a:stretch>
            <a:fillRect/>
          </a:stretch>
        </p:blipFill>
        <p:spPr>
          <a:xfrm>
            <a:off x="490180" y="410934"/>
            <a:ext cx="6541413" cy="1386264"/>
          </a:xfrm>
          <a:prstGeom prst="rect">
            <a:avLst/>
          </a:prstGeom>
        </p:spPr>
      </p:pic>
      <p:pic>
        <p:nvPicPr>
          <p:cNvPr id="7" name="Picture 6">
            <a:extLst>
              <a:ext uri="{FF2B5EF4-FFF2-40B4-BE49-F238E27FC236}">
                <a16:creationId xmlns:a16="http://schemas.microsoft.com/office/drawing/2014/main" id="{36765BBE-FC5D-4E6A-CAD5-A872B115A0EC}"/>
              </a:ext>
            </a:extLst>
          </p:cNvPr>
          <p:cNvPicPr>
            <a:picLocks noChangeAspect="1"/>
          </p:cNvPicPr>
          <p:nvPr/>
        </p:nvPicPr>
        <p:blipFill>
          <a:blip r:embed="rId3"/>
          <a:stretch>
            <a:fillRect/>
          </a:stretch>
        </p:blipFill>
        <p:spPr>
          <a:xfrm>
            <a:off x="5404512" y="1797198"/>
            <a:ext cx="1961550" cy="1166605"/>
          </a:xfrm>
          <a:prstGeom prst="rect">
            <a:avLst/>
          </a:prstGeom>
        </p:spPr>
      </p:pic>
      <p:pic>
        <p:nvPicPr>
          <p:cNvPr id="14" name="Picture 13">
            <a:extLst>
              <a:ext uri="{FF2B5EF4-FFF2-40B4-BE49-F238E27FC236}">
                <a16:creationId xmlns:a16="http://schemas.microsoft.com/office/drawing/2014/main" id="{74BBE884-EC80-5A47-71AE-D1C4665CFD74}"/>
              </a:ext>
            </a:extLst>
          </p:cNvPr>
          <p:cNvPicPr>
            <a:picLocks noChangeAspect="1"/>
          </p:cNvPicPr>
          <p:nvPr/>
        </p:nvPicPr>
        <p:blipFill>
          <a:blip r:embed="rId4"/>
          <a:stretch>
            <a:fillRect/>
          </a:stretch>
        </p:blipFill>
        <p:spPr>
          <a:xfrm>
            <a:off x="5237045" y="4991255"/>
            <a:ext cx="2318408" cy="1386264"/>
          </a:xfrm>
          <a:prstGeom prst="rect">
            <a:avLst/>
          </a:prstGeom>
        </p:spPr>
      </p:pic>
      <p:pic>
        <p:nvPicPr>
          <p:cNvPr id="5" name="Content Placeholder 4">
            <a:extLst>
              <a:ext uri="{FF2B5EF4-FFF2-40B4-BE49-F238E27FC236}">
                <a16:creationId xmlns:a16="http://schemas.microsoft.com/office/drawing/2014/main" id="{872790BA-316A-DD9B-8A66-28B39EA454C4}"/>
              </a:ext>
            </a:extLst>
          </p:cNvPr>
          <p:cNvPicPr>
            <a:picLocks noGrp="1" noChangeAspect="1"/>
          </p:cNvPicPr>
          <p:nvPr>
            <p:ph idx="1"/>
          </p:nvPr>
        </p:nvPicPr>
        <p:blipFill>
          <a:blip r:embed="rId5"/>
          <a:stretch>
            <a:fillRect/>
          </a:stretch>
        </p:blipFill>
        <p:spPr>
          <a:xfrm>
            <a:off x="350488" y="3098406"/>
            <a:ext cx="6681106" cy="1662595"/>
          </a:xfrm>
          <a:prstGeom prst="rect">
            <a:avLst/>
          </a:prstGeom>
        </p:spPr>
      </p:pic>
      <p:cxnSp>
        <p:nvCxnSpPr>
          <p:cNvPr id="25" name="Straight Connector 24">
            <a:extLst>
              <a:ext uri="{FF2B5EF4-FFF2-40B4-BE49-F238E27FC236}">
                <a16:creationId xmlns:a16="http://schemas.microsoft.com/office/drawing/2014/main" id="{0552FC00-E6D3-45AF-BE3D-036814114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909305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23" name="Rectangle 22">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41D9314-78D1-2A50-1224-D50C1CB940D3}"/>
              </a:ext>
            </a:extLst>
          </p:cNvPr>
          <p:cNvPicPr>
            <a:picLocks noChangeAspect="1"/>
          </p:cNvPicPr>
          <p:nvPr/>
        </p:nvPicPr>
        <p:blipFill>
          <a:blip r:embed="rId2"/>
          <a:stretch>
            <a:fillRect/>
          </a:stretch>
        </p:blipFill>
        <p:spPr>
          <a:xfrm>
            <a:off x="225053" y="1160061"/>
            <a:ext cx="5707031" cy="1055800"/>
          </a:xfrm>
          <a:prstGeom prst="rect">
            <a:avLst/>
          </a:prstGeom>
        </p:spPr>
      </p:pic>
      <p:pic>
        <p:nvPicPr>
          <p:cNvPr id="16" name="Picture 15">
            <a:extLst>
              <a:ext uri="{FF2B5EF4-FFF2-40B4-BE49-F238E27FC236}">
                <a16:creationId xmlns:a16="http://schemas.microsoft.com/office/drawing/2014/main" id="{9EF4F100-8C00-F864-F1E5-C2B49CFEA441}"/>
              </a:ext>
            </a:extLst>
          </p:cNvPr>
          <p:cNvPicPr>
            <a:picLocks noChangeAspect="1"/>
          </p:cNvPicPr>
          <p:nvPr/>
        </p:nvPicPr>
        <p:blipFill>
          <a:blip r:embed="rId3"/>
          <a:stretch>
            <a:fillRect/>
          </a:stretch>
        </p:blipFill>
        <p:spPr>
          <a:xfrm>
            <a:off x="5729343" y="700247"/>
            <a:ext cx="5946316" cy="2537684"/>
          </a:xfrm>
          <a:prstGeom prst="rect">
            <a:avLst/>
          </a:prstGeom>
        </p:spPr>
      </p:pic>
      <p:sp>
        <p:nvSpPr>
          <p:cNvPr id="2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5291335" y="3928374"/>
            <a:ext cx="6138665" cy="2033652"/>
          </a:xfrm>
        </p:spPr>
        <p:txBody>
          <a:bodyPr>
            <a:normAutofit fontScale="92500" lnSpcReduction="20000"/>
          </a:bodyPr>
          <a:lstStyle/>
          <a:p>
            <a:r>
              <a:rPr lang="en-US" dirty="0"/>
              <a:t>Defaulters - We see that Young people are more likely to default than other two age groups. Whereas Senior citizens are less likely to default than others. </a:t>
            </a:r>
          </a:p>
          <a:p>
            <a:r>
              <a:rPr lang="en-US" dirty="0"/>
              <a:t> Non-defaulters - There is not much difference in the likelihood for non defaulters in the age groups</a:t>
            </a:r>
          </a:p>
        </p:txBody>
      </p:sp>
    </p:spTree>
    <p:extLst>
      <p:ext uri="{BB962C8B-B14F-4D97-AF65-F5344CB8AC3E}">
        <p14:creationId xmlns:p14="http://schemas.microsoft.com/office/powerpoint/2010/main" val="263620362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22" name="Rectangle 21">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0A1603E-12FB-815D-35D2-34F86DE5B917}"/>
              </a:ext>
            </a:extLst>
          </p:cNvPr>
          <p:cNvPicPr>
            <a:picLocks noChangeAspect="1"/>
          </p:cNvPicPr>
          <p:nvPr/>
        </p:nvPicPr>
        <p:blipFill>
          <a:blip r:embed="rId2"/>
          <a:stretch>
            <a:fillRect/>
          </a:stretch>
        </p:blipFill>
        <p:spPr>
          <a:xfrm>
            <a:off x="204717" y="895974"/>
            <a:ext cx="5727368" cy="1300487"/>
          </a:xfrm>
          <a:prstGeom prst="rect">
            <a:avLst/>
          </a:prstGeom>
        </p:spPr>
      </p:pic>
      <p:pic>
        <p:nvPicPr>
          <p:cNvPr id="15" name="Picture 14">
            <a:extLst>
              <a:ext uri="{FF2B5EF4-FFF2-40B4-BE49-F238E27FC236}">
                <a16:creationId xmlns:a16="http://schemas.microsoft.com/office/drawing/2014/main" id="{406FE75B-4A9A-C066-3980-208F01CCBC2C}"/>
              </a:ext>
            </a:extLst>
          </p:cNvPr>
          <p:cNvPicPr>
            <a:picLocks noChangeAspect="1"/>
          </p:cNvPicPr>
          <p:nvPr/>
        </p:nvPicPr>
        <p:blipFill>
          <a:blip r:embed="rId3"/>
          <a:stretch>
            <a:fillRect/>
          </a:stretch>
        </p:blipFill>
        <p:spPr>
          <a:xfrm>
            <a:off x="5932085" y="327546"/>
            <a:ext cx="5727368" cy="2893326"/>
          </a:xfrm>
          <a:prstGeom prst="rect">
            <a:avLst/>
          </a:prstGeom>
        </p:spPr>
      </p:pic>
      <p:sp>
        <p:nvSpPr>
          <p:cNvPr id="2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5291335" y="3928374"/>
            <a:ext cx="6138665" cy="2033652"/>
          </a:xfrm>
        </p:spPr>
        <p:txBody>
          <a:bodyPr>
            <a:normAutofit/>
          </a:bodyPr>
          <a:lstStyle/>
          <a:p>
            <a:r>
              <a:rPr lang="en-US" b="0" i="0" dirty="0">
                <a:solidFill>
                  <a:schemeClr val="tx1"/>
                </a:solidFill>
                <a:effectLst/>
                <a:latin typeface="Red Hat Display"/>
              </a:rPr>
              <a:t>Defaulters - Surprisingly, those who fail to pay their low loan debts are those who default more.</a:t>
            </a:r>
          </a:p>
          <a:p>
            <a:r>
              <a:rPr lang="en-US" b="0" i="0" dirty="0">
                <a:solidFill>
                  <a:schemeClr val="tx1"/>
                </a:solidFill>
                <a:effectLst/>
                <a:latin typeface="Red Hat Display"/>
              </a:rPr>
              <a:t>Non-Defaults - As expected, the non-default group of credit lines is numerous.</a:t>
            </a:r>
            <a:endParaRPr lang="en-US" dirty="0">
              <a:solidFill>
                <a:schemeClr val="tx1"/>
              </a:solidFill>
            </a:endParaRPr>
          </a:p>
        </p:txBody>
      </p:sp>
    </p:spTree>
    <p:extLst>
      <p:ext uri="{BB962C8B-B14F-4D97-AF65-F5344CB8AC3E}">
        <p14:creationId xmlns:p14="http://schemas.microsoft.com/office/powerpoint/2010/main" val="750950058"/>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22" name="Rectangle 21">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AB5571-77F3-89A0-F497-27D630301EDC}"/>
              </a:ext>
            </a:extLst>
          </p:cNvPr>
          <p:cNvPicPr>
            <a:picLocks noChangeAspect="1"/>
          </p:cNvPicPr>
          <p:nvPr/>
        </p:nvPicPr>
        <p:blipFill>
          <a:blip r:embed="rId2"/>
          <a:stretch>
            <a:fillRect/>
          </a:stretch>
        </p:blipFill>
        <p:spPr>
          <a:xfrm>
            <a:off x="159215" y="1231027"/>
            <a:ext cx="5772869" cy="1130036"/>
          </a:xfrm>
          <a:prstGeom prst="rect">
            <a:avLst/>
          </a:prstGeom>
        </p:spPr>
      </p:pic>
      <p:pic>
        <p:nvPicPr>
          <p:cNvPr id="15" name="Picture 14">
            <a:extLst>
              <a:ext uri="{FF2B5EF4-FFF2-40B4-BE49-F238E27FC236}">
                <a16:creationId xmlns:a16="http://schemas.microsoft.com/office/drawing/2014/main" id="{21F002D0-68F4-3B26-1D11-8FFCE2F0464E}"/>
              </a:ext>
            </a:extLst>
          </p:cNvPr>
          <p:cNvPicPr>
            <a:picLocks noChangeAspect="1"/>
          </p:cNvPicPr>
          <p:nvPr/>
        </p:nvPicPr>
        <p:blipFill>
          <a:blip r:embed="rId3"/>
          <a:stretch>
            <a:fillRect/>
          </a:stretch>
        </p:blipFill>
        <p:spPr>
          <a:xfrm>
            <a:off x="5921334" y="800899"/>
            <a:ext cx="5508666" cy="1996891"/>
          </a:xfrm>
          <a:prstGeom prst="rect">
            <a:avLst/>
          </a:prstGeom>
        </p:spPr>
      </p:pic>
      <p:sp>
        <p:nvSpPr>
          <p:cNvPr id="2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5291335" y="3928374"/>
            <a:ext cx="6138665" cy="2033652"/>
          </a:xfrm>
        </p:spPr>
        <p:txBody>
          <a:bodyPr>
            <a:normAutofit fontScale="92500" lnSpcReduction="20000"/>
          </a:bodyPr>
          <a:lstStyle/>
          <a:p>
            <a:r>
              <a:rPr lang="en-US" dirty="0"/>
              <a:t>Defaulters - Surprisingly, the High-income group is more in number to be defaulted, then Medium and then Low. </a:t>
            </a:r>
          </a:p>
          <a:p>
            <a:r>
              <a:rPr lang="en-US" dirty="0"/>
              <a:t>Non-defaulters - Here as expected the count of non-defaulters is more in High income group and less in low-income group.</a:t>
            </a:r>
          </a:p>
        </p:txBody>
      </p:sp>
    </p:spTree>
    <p:extLst>
      <p:ext uri="{BB962C8B-B14F-4D97-AF65-F5344CB8AC3E}">
        <p14:creationId xmlns:p14="http://schemas.microsoft.com/office/powerpoint/2010/main" val="14103115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6E80E-ED22-66A5-641B-0E4418285D8C}"/>
              </a:ext>
            </a:extLst>
          </p:cNvPr>
          <p:cNvSpPr>
            <a:spLocks noGrp="1"/>
          </p:cNvSpPr>
          <p:nvPr>
            <p:ph type="title"/>
          </p:nvPr>
        </p:nvSpPr>
        <p:spPr>
          <a:xfrm>
            <a:off x="758952" y="420625"/>
            <a:ext cx="10667998" cy="1326814"/>
          </a:xfrm>
        </p:spPr>
        <p:txBody>
          <a:bodyPr anchor="ctr">
            <a:normAutofit/>
          </a:bodyPr>
          <a:lstStyle/>
          <a:p>
            <a:r>
              <a:rPr lang="en-US" dirty="0">
                <a:solidFill>
                  <a:schemeClr val="bg1"/>
                </a:solidFill>
              </a:rPr>
              <a:t>Cleaning The Data</a:t>
            </a:r>
          </a:p>
        </p:txBody>
      </p:sp>
      <p:sp>
        <p:nvSpPr>
          <p:cNvPr id="3" name="Content Placeholder 2">
            <a:extLst>
              <a:ext uri="{FF2B5EF4-FFF2-40B4-BE49-F238E27FC236}">
                <a16:creationId xmlns:a16="http://schemas.microsoft.com/office/drawing/2014/main" id="{A426620F-0377-BD08-2C2F-54B9EA58DA1A}"/>
              </a:ext>
            </a:extLst>
          </p:cNvPr>
          <p:cNvSpPr>
            <a:spLocks noGrp="1"/>
          </p:cNvSpPr>
          <p:nvPr>
            <p:ph idx="1"/>
          </p:nvPr>
        </p:nvSpPr>
        <p:spPr>
          <a:xfrm>
            <a:off x="758952" y="2413169"/>
            <a:ext cx="6039340" cy="3368920"/>
          </a:xfrm>
        </p:spPr>
        <p:txBody>
          <a:bodyPr anchor="ctr">
            <a:normAutofit/>
          </a:bodyPr>
          <a:lstStyle/>
          <a:p>
            <a:r>
              <a:rPr lang="en-US" dirty="0"/>
              <a:t>Cleaning The Data is One of the major part of starting any Data analysis.</a:t>
            </a:r>
          </a:p>
          <a:p>
            <a:r>
              <a:rPr lang="en-US" dirty="0"/>
              <a:t>We got 2 Main database for this Project  Application Data and Previous Application Data.</a:t>
            </a:r>
          </a:p>
          <a:p>
            <a:r>
              <a:rPr lang="en-US" dirty="0"/>
              <a:t>According To the requirement of the Project, We need to identify the least required column in the dataset.</a:t>
            </a:r>
          </a:p>
        </p:txBody>
      </p:sp>
      <p:pic>
        <p:nvPicPr>
          <p:cNvPr id="7" name="Graphic 6" descr="Mop and bucket">
            <a:extLst>
              <a:ext uri="{FF2B5EF4-FFF2-40B4-BE49-F238E27FC236}">
                <a16:creationId xmlns:a16="http://schemas.microsoft.com/office/drawing/2014/main" id="{FF4FC0F0-D3E4-73E1-FE2B-24CB4A827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35098" y="2629182"/>
            <a:ext cx="3152907" cy="3152907"/>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034498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22" name="Rectangle 21">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FAFF6DA-E11F-EC79-9AF0-13EB47A5569C}"/>
              </a:ext>
            </a:extLst>
          </p:cNvPr>
          <p:cNvPicPr>
            <a:picLocks noChangeAspect="1"/>
          </p:cNvPicPr>
          <p:nvPr/>
        </p:nvPicPr>
        <p:blipFill>
          <a:blip r:embed="rId2"/>
          <a:stretch>
            <a:fillRect/>
          </a:stretch>
        </p:blipFill>
        <p:spPr>
          <a:xfrm>
            <a:off x="232013" y="1271764"/>
            <a:ext cx="5700072" cy="1460150"/>
          </a:xfrm>
          <a:prstGeom prst="rect">
            <a:avLst/>
          </a:prstGeom>
        </p:spPr>
      </p:pic>
      <p:pic>
        <p:nvPicPr>
          <p:cNvPr id="15" name="Picture 14">
            <a:extLst>
              <a:ext uri="{FF2B5EF4-FFF2-40B4-BE49-F238E27FC236}">
                <a16:creationId xmlns:a16="http://schemas.microsoft.com/office/drawing/2014/main" id="{EBB4261C-12A5-3C92-163A-7BBA5826510C}"/>
              </a:ext>
            </a:extLst>
          </p:cNvPr>
          <p:cNvPicPr>
            <a:picLocks noChangeAspect="1"/>
          </p:cNvPicPr>
          <p:nvPr/>
        </p:nvPicPr>
        <p:blipFill>
          <a:blip r:embed="rId3"/>
          <a:stretch>
            <a:fillRect/>
          </a:stretch>
        </p:blipFill>
        <p:spPr>
          <a:xfrm>
            <a:off x="5932085" y="1043262"/>
            <a:ext cx="5166594" cy="1989138"/>
          </a:xfrm>
          <a:prstGeom prst="rect">
            <a:avLst/>
          </a:prstGeom>
        </p:spPr>
      </p:pic>
      <p:sp>
        <p:nvSpPr>
          <p:cNvPr id="2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5291335" y="3928374"/>
            <a:ext cx="6138665" cy="2033652"/>
          </a:xfrm>
        </p:spPr>
        <p:txBody>
          <a:bodyPr>
            <a:normAutofit fontScale="92500" lnSpcReduction="20000"/>
          </a:bodyPr>
          <a:lstStyle/>
          <a:p>
            <a:r>
              <a:rPr lang="en-US" dirty="0"/>
              <a:t>Defaulters - low scorer from external data source are more likely to be defaulters. Also, the medium scorer are as likely defaulter as low scorer. </a:t>
            </a:r>
          </a:p>
          <a:p>
            <a:r>
              <a:rPr lang="en-US" dirty="0"/>
              <a:t> Non-defaulters - Medium scorers are no more defaulted than High scorer. As expected, the Low scorers are lesser in number.</a:t>
            </a:r>
          </a:p>
        </p:txBody>
      </p:sp>
    </p:spTree>
    <p:extLst>
      <p:ext uri="{BB962C8B-B14F-4D97-AF65-F5344CB8AC3E}">
        <p14:creationId xmlns:p14="http://schemas.microsoft.com/office/powerpoint/2010/main" val="685060728"/>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8">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420625"/>
            <a:ext cx="10667998" cy="1326814"/>
          </a:xfrm>
        </p:spPr>
        <p:txBody>
          <a:bodyPr anchor="ctr">
            <a:normAutofit/>
          </a:bodyPr>
          <a:lstStyle/>
          <a:p>
            <a:r>
              <a:rPr lang="en-US" dirty="0">
                <a:solidFill>
                  <a:schemeClr val="bg1"/>
                </a:solidFill>
              </a:rPr>
              <a:t>Analyzing Data</a:t>
            </a: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952" y="2413169"/>
            <a:ext cx="6039340" cy="3368920"/>
          </a:xfrm>
        </p:spPr>
        <p:txBody>
          <a:bodyPr anchor="ctr">
            <a:normAutofit/>
          </a:bodyPr>
          <a:lstStyle/>
          <a:p>
            <a:r>
              <a:rPr lang="en-US" u="sng" dirty="0"/>
              <a:t>Bivariate Analysis</a:t>
            </a:r>
          </a:p>
          <a:p>
            <a:r>
              <a:rPr lang="en-US" dirty="0"/>
              <a:t>Corelate columns with Higher values for Defaulters.</a:t>
            </a:r>
          </a:p>
          <a:p>
            <a:r>
              <a:rPr lang="en-US" dirty="0"/>
              <a:t>AMT_CREDIT and AMT_ANNUITY (0.74)  AMT_CREDIT and AMT_GOODS_PRICE (0.98) AMT_ANNUITY and AMT_GOODS_PRICE (0.74)</a:t>
            </a:r>
          </a:p>
        </p:txBody>
      </p:sp>
      <p:pic>
        <p:nvPicPr>
          <p:cNvPr id="5" name="Picture 4">
            <a:extLst>
              <a:ext uri="{FF2B5EF4-FFF2-40B4-BE49-F238E27FC236}">
                <a16:creationId xmlns:a16="http://schemas.microsoft.com/office/drawing/2014/main" id="{E51A3528-2D08-652E-0EAA-55F2D802EDA9}"/>
              </a:ext>
            </a:extLst>
          </p:cNvPr>
          <p:cNvPicPr>
            <a:picLocks noChangeAspect="1"/>
          </p:cNvPicPr>
          <p:nvPr/>
        </p:nvPicPr>
        <p:blipFill>
          <a:blip r:embed="rId2"/>
          <a:stretch>
            <a:fillRect/>
          </a:stretch>
        </p:blipFill>
        <p:spPr>
          <a:xfrm>
            <a:off x="7453951" y="2504201"/>
            <a:ext cx="3973000" cy="3188332"/>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692405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420625"/>
            <a:ext cx="10667998" cy="1326814"/>
          </a:xfrm>
        </p:spPr>
        <p:txBody>
          <a:bodyPr anchor="ctr">
            <a:normAutofit/>
          </a:bodyPr>
          <a:lstStyle/>
          <a:p>
            <a:r>
              <a:rPr lang="en-US">
                <a:solidFill>
                  <a:schemeClr val="bg1"/>
                </a:solidFill>
              </a:rPr>
              <a:t>Analyzing Data</a:t>
            </a:r>
            <a:endParaRPr lang="en-US" dirty="0">
              <a:solidFill>
                <a:schemeClr val="bg1"/>
              </a:solidFill>
            </a:endParaRP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952" y="2413169"/>
            <a:ext cx="6039340" cy="3368920"/>
          </a:xfrm>
        </p:spPr>
        <p:txBody>
          <a:bodyPr anchor="ctr">
            <a:normAutofit/>
          </a:bodyPr>
          <a:lstStyle/>
          <a:p>
            <a:r>
              <a:rPr lang="en-US" u="sng" dirty="0"/>
              <a:t>Bivariate Analysis</a:t>
            </a:r>
          </a:p>
          <a:p>
            <a:r>
              <a:rPr lang="en-US" dirty="0"/>
              <a:t>Corelate columns with Higher values for Non-Defaulters</a:t>
            </a:r>
          </a:p>
          <a:p>
            <a:r>
              <a:rPr lang="en-US" dirty="0"/>
              <a:t>AMT_CREDIT and AMT_ANNUITY (0.76) </a:t>
            </a:r>
          </a:p>
          <a:p>
            <a:r>
              <a:rPr lang="en-US" dirty="0"/>
              <a:t>AMT_CREDIT and AMT_GOODS_PRICE (0.98) </a:t>
            </a:r>
          </a:p>
          <a:p>
            <a:r>
              <a:rPr lang="en-US" dirty="0"/>
              <a:t>AMT_ANNUITY and AMT_GOODS_PRICE (0.76)</a:t>
            </a:r>
            <a:endParaRPr lang="en-US" u="sng" dirty="0"/>
          </a:p>
          <a:p>
            <a:endParaRPr lang="en-US" dirty="0"/>
          </a:p>
        </p:txBody>
      </p:sp>
      <p:pic>
        <p:nvPicPr>
          <p:cNvPr id="9" name="Picture 8">
            <a:extLst>
              <a:ext uri="{FF2B5EF4-FFF2-40B4-BE49-F238E27FC236}">
                <a16:creationId xmlns:a16="http://schemas.microsoft.com/office/drawing/2014/main" id="{14A7588D-526F-9525-9D74-596EC59590BE}"/>
              </a:ext>
            </a:extLst>
          </p:cNvPr>
          <p:cNvPicPr>
            <a:picLocks noChangeAspect="1"/>
          </p:cNvPicPr>
          <p:nvPr/>
        </p:nvPicPr>
        <p:blipFill>
          <a:blip r:embed="rId2"/>
          <a:stretch>
            <a:fillRect/>
          </a:stretch>
        </p:blipFill>
        <p:spPr>
          <a:xfrm>
            <a:off x="7453951" y="2449572"/>
            <a:ext cx="3973000" cy="3297589"/>
          </a:xfrm>
          <a:prstGeom prst="rect">
            <a:avLst/>
          </a:prstGeom>
        </p:spPr>
      </p:pic>
      <p:sp>
        <p:nvSpPr>
          <p:cNvPr id="2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983918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Data</a:t>
            </a: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824" y="2607732"/>
            <a:ext cx="8412480" cy="3174357"/>
          </a:xfrm>
        </p:spPr>
        <p:txBody>
          <a:bodyPr>
            <a:normAutofit/>
          </a:bodyPr>
          <a:lstStyle/>
          <a:p>
            <a:r>
              <a:rPr lang="en-US" u="sng" dirty="0"/>
              <a:t>Bivariate Analysis:- </a:t>
            </a:r>
            <a:r>
              <a:rPr lang="en-US" dirty="0"/>
              <a:t>Correlation of relevant columns for defaulters &amp; </a:t>
            </a:r>
            <a:r>
              <a:rPr lang="en-US" dirty="0" err="1"/>
              <a:t>Non_defaulters</a:t>
            </a:r>
            <a:r>
              <a:rPr lang="en-US" dirty="0"/>
              <a:t>: Theis two pairs are highly corelated</a:t>
            </a:r>
            <a:endParaRPr lang="en-US" u="sng" dirty="0"/>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673495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9" name="Straight Connector 1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0" name="Rectangle 21">
            <a:extLst>
              <a:ext uri="{FF2B5EF4-FFF2-40B4-BE49-F238E27FC236}">
                <a16:creationId xmlns:a16="http://schemas.microsoft.com/office/drawing/2014/main" id="{E2D271B9-9BA2-4AF0-AE69-43E7D26B5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1078991" y="713414"/>
            <a:ext cx="10351007" cy="1346485"/>
          </a:xfrm>
        </p:spPr>
        <p:txBody>
          <a:bodyPr vert="horz" lIns="91440" tIns="45720" rIns="91440" bIns="45720" rtlCol="0" anchor="t">
            <a:normAutofit/>
          </a:bodyPr>
          <a:lstStyle/>
          <a:p>
            <a:pPr>
              <a:lnSpc>
                <a:spcPct val="90000"/>
              </a:lnSpc>
            </a:pPr>
            <a:r>
              <a:rPr lang="en-US" sz="7200" i="1" kern="1200" spc="100" baseline="0" dirty="0">
                <a:solidFill>
                  <a:schemeClr val="tx1">
                    <a:lumMod val="85000"/>
                    <a:lumOff val="15000"/>
                  </a:schemeClr>
                </a:solidFill>
                <a:latin typeface="+mj-lt"/>
                <a:ea typeface="+mj-ea"/>
                <a:cs typeface="+mj-cs"/>
              </a:rPr>
              <a:t>Analyzing Data</a:t>
            </a: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1078992" y="2216848"/>
            <a:ext cx="10351006" cy="491319"/>
          </a:xfrm>
        </p:spPr>
        <p:txBody>
          <a:bodyPr vert="horz" lIns="91440" tIns="45720" rIns="91440" bIns="45720" rtlCol="0">
            <a:normAutofit/>
          </a:bodyPr>
          <a:lstStyle/>
          <a:p>
            <a:pPr marL="0" indent="0">
              <a:lnSpc>
                <a:spcPct val="100000"/>
              </a:lnSpc>
              <a:buNone/>
            </a:pPr>
            <a:r>
              <a:rPr lang="en-US" sz="2200" u="sng" dirty="0"/>
              <a:t>Bivariate analysis on continuous variable</a:t>
            </a:r>
          </a:p>
        </p:txBody>
      </p:sp>
      <p:pic>
        <p:nvPicPr>
          <p:cNvPr id="13" name="Picture 12">
            <a:extLst>
              <a:ext uri="{FF2B5EF4-FFF2-40B4-BE49-F238E27FC236}">
                <a16:creationId xmlns:a16="http://schemas.microsoft.com/office/drawing/2014/main" id="{51DD1E3E-AAD7-3B31-35FD-DEBC6A568A75}"/>
              </a:ext>
            </a:extLst>
          </p:cNvPr>
          <p:cNvPicPr>
            <a:picLocks noChangeAspect="1"/>
          </p:cNvPicPr>
          <p:nvPr/>
        </p:nvPicPr>
        <p:blipFill>
          <a:blip r:embed="rId2"/>
          <a:stretch>
            <a:fillRect/>
          </a:stretch>
        </p:blipFill>
        <p:spPr>
          <a:xfrm>
            <a:off x="1078990" y="3403745"/>
            <a:ext cx="5005405" cy="1989647"/>
          </a:xfrm>
          <a:prstGeom prst="rect">
            <a:avLst/>
          </a:prstGeom>
        </p:spPr>
      </p:pic>
      <p:pic>
        <p:nvPicPr>
          <p:cNvPr id="9" name="Picture 8">
            <a:extLst>
              <a:ext uri="{FF2B5EF4-FFF2-40B4-BE49-F238E27FC236}">
                <a16:creationId xmlns:a16="http://schemas.microsoft.com/office/drawing/2014/main" id="{8F10963E-6B46-86AE-5F2F-40104F48E68E}"/>
              </a:ext>
            </a:extLst>
          </p:cNvPr>
          <p:cNvPicPr>
            <a:picLocks noChangeAspect="1"/>
          </p:cNvPicPr>
          <p:nvPr/>
        </p:nvPicPr>
        <p:blipFill>
          <a:blip r:embed="rId3"/>
          <a:stretch>
            <a:fillRect/>
          </a:stretch>
        </p:blipFill>
        <p:spPr>
          <a:xfrm>
            <a:off x="6084395" y="3810245"/>
            <a:ext cx="6035192" cy="987857"/>
          </a:xfrm>
          <a:prstGeom prst="rect">
            <a:avLst/>
          </a:prstGeom>
        </p:spPr>
      </p:pic>
      <p:sp>
        <p:nvSpPr>
          <p:cNvPr id="31" name="Freeform 6">
            <a:extLst>
              <a:ext uri="{FF2B5EF4-FFF2-40B4-BE49-F238E27FC236}">
                <a16:creationId xmlns:a16="http://schemas.microsoft.com/office/drawing/2014/main" id="{4C81B9CA-1414-4F8E-878C-2D9B6603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181969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15" name="Rectangle 18">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7DDB07E-ED23-540D-AE34-61EAF1066F34}"/>
              </a:ext>
            </a:extLst>
          </p:cNvPr>
          <p:cNvPicPr>
            <a:picLocks noChangeAspect="1"/>
          </p:cNvPicPr>
          <p:nvPr/>
        </p:nvPicPr>
        <p:blipFill>
          <a:blip r:embed="rId2"/>
          <a:stretch>
            <a:fillRect/>
          </a:stretch>
        </p:blipFill>
        <p:spPr>
          <a:xfrm>
            <a:off x="758951" y="1337007"/>
            <a:ext cx="5173133" cy="800678"/>
          </a:xfrm>
          <a:prstGeom prst="rect">
            <a:avLst/>
          </a:prstGeom>
        </p:spPr>
      </p:pic>
      <p:pic>
        <p:nvPicPr>
          <p:cNvPr id="7" name="Picture 6">
            <a:extLst>
              <a:ext uri="{FF2B5EF4-FFF2-40B4-BE49-F238E27FC236}">
                <a16:creationId xmlns:a16="http://schemas.microsoft.com/office/drawing/2014/main" id="{EBF6BD09-0191-CEEE-B3FE-31998F462EE4}"/>
              </a:ext>
            </a:extLst>
          </p:cNvPr>
          <p:cNvPicPr>
            <a:picLocks noChangeAspect="1"/>
          </p:cNvPicPr>
          <p:nvPr/>
        </p:nvPicPr>
        <p:blipFill>
          <a:blip r:embed="rId3"/>
          <a:stretch>
            <a:fillRect/>
          </a:stretch>
        </p:blipFill>
        <p:spPr>
          <a:xfrm>
            <a:off x="6263406" y="742776"/>
            <a:ext cx="5166594" cy="1989138"/>
          </a:xfrm>
          <a:prstGeom prst="rect">
            <a:avLst/>
          </a:prstGeom>
        </p:spPr>
      </p:pic>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5291335" y="3928374"/>
            <a:ext cx="6138665" cy="2033652"/>
          </a:xfrm>
        </p:spPr>
        <p:txBody>
          <a:bodyPr>
            <a:normAutofit/>
          </a:bodyPr>
          <a:lstStyle/>
          <a:p>
            <a:r>
              <a:rPr lang="en-US" u="sng" dirty="0"/>
              <a:t>Bivariate analysis on continuous variable-</a:t>
            </a:r>
          </a:p>
          <a:p>
            <a:r>
              <a:rPr lang="en-US" dirty="0"/>
              <a:t>We see that the greater number of enquiries the lesser the amount of loan credited for both defaulters and non defaulters.</a:t>
            </a:r>
            <a:endParaRPr lang="en-US" u="sng" dirty="0"/>
          </a:p>
          <a:p>
            <a:endParaRPr lang="en-US" dirty="0"/>
          </a:p>
        </p:txBody>
      </p:sp>
    </p:spTree>
    <p:extLst>
      <p:ext uri="{BB962C8B-B14F-4D97-AF65-F5344CB8AC3E}">
        <p14:creationId xmlns:p14="http://schemas.microsoft.com/office/powerpoint/2010/main" val="67231254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Data</a:t>
            </a: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824" y="2607732"/>
            <a:ext cx="8412480" cy="3174357"/>
          </a:xfrm>
        </p:spPr>
        <p:txBody>
          <a:bodyPr>
            <a:normAutofit/>
          </a:bodyPr>
          <a:lstStyle/>
          <a:p>
            <a:r>
              <a:rPr lang="en-US" u="sng" dirty="0"/>
              <a:t>Bivariate analysis on continuous variable(</a:t>
            </a:r>
            <a:r>
              <a:rPr lang="en-US" dirty="0">
                <a:solidFill>
                  <a:srgbClr val="FF0000"/>
                </a:solidFill>
              </a:rPr>
              <a:t>Defaulters</a:t>
            </a:r>
            <a:r>
              <a:rPr lang="en-US" u="sng" dirty="0"/>
              <a:t>)</a:t>
            </a:r>
          </a:p>
          <a:p>
            <a:endParaRPr lang="en-US"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0CE960A9-A8C3-B91A-DF9D-5B4D275DE0F0}"/>
              </a:ext>
            </a:extLst>
          </p:cNvPr>
          <p:cNvPicPr>
            <a:picLocks noChangeAspect="1"/>
          </p:cNvPicPr>
          <p:nvPr/>
        </p:nvPicPr>
        <p:blipFill>
          <a:blip r:embed="rId2"/>
          <a:stretch>
            <a:fillRect/>
          </a:stretch>
        </p:blipFill>
        <p:spPr>
          <a:xfrm>
            <a:off x="1685766" y="3214483"/>
            <a:ext cx="8412480" cy="3264042"/>
          </a:xfrm>
          <a:prstGeom prst="rect">
            <a:avLst/>
          </a:prstGeom>
        </p:spPr>
      </p:pic>
    </p:spTree>
    <p:extLst>
      <p:ext uri="{BB962C8B-B14F-4D97-AF65-F5344CB8AC3E}">
        <p14:creationId xmlns:p14="http://schemas.microsoft.com/office/powerpoint/2010/main" val="1343998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420625"/>
            <a:ext cx="10667998" cy="1326814"/>
          </a:xfrm>
        </p:spPr>
        <p:txBody>
          <a:bodyPr anchor="ctr">
            <a:normAutofit/>
          </a:bodyPr>
          <a:lstStyle/>
          <a:p>
            <a:r>
              <a:rPr lang="en-US" dirty="0"/>
              <a:t>Analyzing Data</a:t>
            </a:r>
          </a:p>
        </p:txBody>
      </p:sp>
      <p:cxnSp>
        <p:nvCxnSpPr>
          <p:cNvPr id="21" name="Straight Connector 20">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Chart, box and whisker chart&#10;&#10;Description automatically generated">
            <a:extLst>
              <a:ext uri="{FF2B5EF4-FFF2-40B4-BE49-F238E27FC236}">
                <a16:creationId xmlns:a16="http://schemas.microsoft.com/office/drawing/2014/main" id="{3D8DC5E7-C454-AA5E-36A4-8E4AC75EAC3B}"/>
              </a:ext>
            </a:extLst>
          </p:cNvPr>
          <p:cNvPicPr>
            <a:picLocks noChangeAspect="1"/>
          </p:cNvPicPr>
          <p:nvPr/>
        </p:nvPicPr>
        <p:blipFill>
          <a:blip r:embed="rId2"/>
          <a:stretch>
            <a:fillRect/>
          </a:stretch>
        </p:blipFill>
        <p:spPr>
          <a:xfrm>
            <a:off x="758952" y="2702168"/>
            <a:ext cx="6775703" cy="2744158"/>
          </a:xfrm>
          <a:prstGeom prst="rect">
            <a:avLst/>
          </a:prstGeom>
        </p:spPr>
      </p:pic>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888666" y="2202302"/>
            <a:ext cx="3541205" cy="3579788"/>
          </a:xfrm>
        </p:spPr>
        <p:txBody>
          <a:bodyPr>
            <a:normAutofit/>
          </a:bodyPr>
          <a:lstStyle/>
          <a:p>
            <a:r>
              <a:rPr lang="en-US" u="sng" dirty="0"/>
              <a:t>Bivariate analysis on continuous variable</a:t>
            </a:r>
            <a:r>
              <a:rPr lang="en-US" dirty="0">
                <a:solidFill>
                  <a:schemeClr val="bg1"/>
                </a:solidFill>
              </a:rPr>
              <a:t> </a:t>
            </a:r>
            <a:r>
              <a:rPr lang="en-US" dirty="0">
                <a:solidFill>
                  <a:srgbClr val="FF0000"/>
                </a:solidFill>
              </a:rPr>
              <a:t>(Defaulters)</a:t>
            </a:r>
            <a:endParaRPr lang="en-US" u="sng" dirty="0">
              <a:solidFill>
                <a:srgbClr val="FF0000"/>
              </a:solidFill>
            </a:endParaRPr>
          </a:p>
          <a:p>
            <a:endParaRPr lang="en-US" dirty="0"/>
          </a:p>
        </p:txBody>
      </p:sp>
      <p:sp>
        <p:nvSpPr>
          <p:cNvPr id="2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648331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Data</a:t>
            </a: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824" y="2607732"/>
            <a:ext cx="8412480" cy="3174357"/>
          </a:xfrm>
        </p:spPr>
        <p:txBody>
          <a:bodyPr>
            <a:normAutofit/>
          </a:bodyPr>
          <a:lstStyle/>
          <a:p>
            <a:r>
              <a:rPr lang="en-US" u="sng" dirty="0"/>
              <a:t>Bivariate analysis on continuous variable</a:t>
            </a:r>
            <a:r>
              <a:rPr lang="en-US" u="sng" dirty="0">
                <a:solidFill>
                  <a:srgbClr val="FF0000"/>
                </a:solidFill>
              </a:rPr>
              <a:t>(</a:t>
            </a:r>
            <a:r>
              <a:rPr lang="en-US" dirty="0">
                <a:solidFill>
                  <a:srgbClr val="FF0000"/>
                </a:solidFill>
              </a:rPr>
              <a:t>Defaulters</a:t>
            </a:r>
            <a:r>
              <a:rPr lang="en-US" u="sng" dirty="0">
                <a:solidFill>
                  <a:srgbClr val="FF0000"/>
                </a:solidFill>
              </a:rPr>
              <a:t>)</a:t>
            </a:r>
          </a:p>
          <a:p>
            <a:endParaRPr lang="en-US" dirty="0"/>
          </a:p>
        </p:txBody>
      </p:sp>
      <p:sp>
        <p:nvSpPr>
          <p:cNvPr id="9"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1" name="Picture 10">
            <a:extLst>
              <a:ext uri="{FF2B5EF4-FFF2-40B4-BE49-F238E27FC236}">
                <a16:creationId xmlns:a16="http://schemas.microsoft.com/office/drawing/2014/main" id="{5BE018DF-279D-2DD7-C2D1-42DD5EA025B7}"/>
              </a:ext>
            </a:extLst>
          </p:cNvPr>
          <p:cNvPicPr>
            <a:picLocks noChangeAspect="1"/>
          </p:cNvPicPr>
          <p:nvPr/>
        </p:nvPicPr>
        <p:blipFill>
          <a:blip r:embed="rId2"/>
          <a:stretch>
            <a:fillRect/>
          </a:stretch>
        </p:blipFill>
        <p:spPr>
          <a:xfrm>
            <a:off x="2257711" y="3217344"/>
            <a:ext cx="7268589" cy="2886478"/>
          </a:xfrm>
          <a:prstGeom prst="rect">
            <a:avLst/>
          </a:prstGeom>
        </p:spPr>
      </p:pic>
    </p:spTree>
    <p:extLst>
      <p:ext uri="{BB962C8B-B14F-4D97-AF65-F5344CB8AC3E}">
        <p14:creationId xmlns:p14="http://schemas.microsoft.com/office/powerpoint/2010/main" val="1136277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928374"/>
            <a:ext cx="3888994" cy="2033652"/>
          </a:xfrm>
        </p:spPr>
        <p:txBody>
          <a:bodyPr>
            <a:normAutofit/>
          </a:bodyPr>
          <a:lstStyle/>
          <a:p>
            <a:r>
              <a:rPr lang="en-US"/>
              <a:t>Analyzing Data</a:t>
            </a:r>
          </a:p>
        </p:txBody>
      </p:sp>
      <p:sp>
        <p:nvSpPr>
          <p:cNvPr id="21" name="Rectangle 20">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
            <a:ext cx="12191999"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33BD51-8D95-9DC1-0F7D-6C2FD6BF9D49}"/>
              </a:ext>
            </a:extLst>
          </p:cNvPr>
          <p:cNvPicPr>
            <a:picLocks noChangeAspect="1"/>
          </p:cNvPicPr>
          <p:nvPr/>
        </p:nvPicPr>
        <p:blipFill>
          <a:blip r:embed="rId2"/>
          <a:stretch>
            <a:fillRect/>
          </a:stretch>
        </p:blipFill>
        <p:spPr>
          <a:xfrm>
            <a:off x="758951" y="1418949"/>
            <a:ext cx="5173133" cy="636794"/>
          </a:xfrm>
          <a:prstGeom prst="rect">
            <a:avLst/>
          </a:prstGeom>
        </p:spPr>
      </p:pic>
      <p:pic>
        <p:nvPicPr>
          <p:cNvPr id="11" name="Picture 10">
            <a:extLst>
              <a:ext uri="{FF2B5EF4-FFF2-40B4-BE49-F238E27FC236}">
                <a16:creationId xmlns:a16="http://schemas.microsoft.com/office/drawing/2014/main" id="{171AE9C1-66B7-3762-0A40-AFD2805C5D9B}"/>
              </a:ext>
            </a:extLst>
          </p:cNvPr>
          <p:cNvPicPr>
            <a:picLocks noChangeAspect="1"/>
          </p:cNvPicPr>
          <p:nvPr/>
        </p:nvPicPr>
        <p:blipFill>
          <a:blip r:embed="rId3"/>
          <a:stretch>
            <a:fillRect/>
          </a:stretch>
        </p:blipFill>
        <p:spPr>
          <a:xfrm>
            <a:off x="6523735" y="442291"/>
            <a:ext cx="4645936" cy="2590109"/>
          </a:xfrm>
          <a:prstGeom prst="rect">
            <a:avLst/>
          </a:prstGeom>
        </p:spPr>
      </p:pic>
      <p:sp>
        <p:nvSpPr>
          <p:cNvPr id="2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132777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5291335" y="3928374"/>
            <a:ext cx="6138665" cy="2033652"/>
          </a:xfrm>
        </p:spPr>
        <p:txBody>
          <a:bodyPr>
            <a:normAutofit/>
          </a:bodyPr>
          <a:lstStyle/>
          <a:p>
            <a:r>
              <a:rPr lang="en-US" u="sng" dirty="0"/>
              <a:t>Bivariate analysis on continuous variable(</a:t>
            </a:r>
            <a:r>
              <a:rPr lang="en-US" dirty="0">
                <a:solidFill>
                  <a:schemeClr val="accent2"/>
                </a:solidFill>
              </a:rPr>
              <a:t>Defaulters</a:t>
            </a:r>
            <a:r>
              <a:rPr lang="en-US" u="sng" dirty="0">
                <a:solidFill>
                  <a:schemeClr val="tx1"/>
                </a:solidFill>
              </a:rPr>
              <a:t>)</a:t>
            </a:r>
          </a:p>
          <a:p>
            <a:endParaRPr lang="en-US" dirty="0"/>
          </a:p>
        </p:txBody>
      </p:sp>
    </p:spTree>
    <p:extLst>
      <p:ext uri="{BB962C8B-B14F-4D97-AF65-F5344CB8AC3E}">
        <p14:creationId xmlns:p14="http://schemas.microsoft.com/office/powerpoint/2010/main" val="429210356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6E80E-ED22-66A5-641B-0E4418285D8C}"/>
              </a:ext>
            </a:extLst>
          </p:cNvPr>
          <p:cNvSpPr>
            <a:spLocks noGrp="1"/>
          </p:cNvSpPr>
          <p:nvPr>
            <p:ph type="title"/>
          </p:nvPr>
        </p:nvSpPr>
        <p:spPr>
          <a:xfrm>
            <a:off x="758952" y="420625"/>
            <a:ext cx="10667998" cy="1326814"/>
          </a:xfrm>
        </p:spPr>
        <p:txBody>
          <a:bodyPr anchor="ctr">
            <a:normAutofit/>
          </a:bodyPr>
          <a:lstStyle/>
          <a:p>
            <a:r>
              <a:rPr lang="en-US" dirty="0">
                <a:solidFill>
                  <a:schemeClr val="bg1"/>
                </a:solidFill>
              </a:rPr>
              <a:t>Cleaning The Data</a:t>
            </a:r>
          </a:p>
        </p:txBody>
      </p:sp>
      <p:sp>
        <p:nvSpPr>
          <p:cNvPr id="3" name="Content Placeholder 2">
            <a:extLst>
              <a:ext uri="{FF2B5EF4-FFF2-40B4-BE49-F238E27FC236}">
                <a16:creationId xmlns:a16="http://schemas.microsoft.com/office/drawing/2014/main" id="{A426620F-0377-BD08-2C2F-54B9EA58DA1A}"/>
              </a:ext>
            </a:extLst>
          </p:cNvPr>
          <p:cNvSpPr>
            <a:spLocks noGrp="1"/>
          </p:cNvSpPr>
          <p:nvPr>
            <p:ph idx="1"/>
          </p:nvPr>
        </p:nvSpPr>
        <p:spPr>
          <a:xfrm>
            <a:off x="268621" y="1765145"/>
            <a:ext cx="10667998" cy="2622657"/>
          </a:xfrm>
        </p:spPr>
        <p:txBody>
          <a:bodyPr anchor="ctr">
            <a:normAutofit/>
          </a:bodyPr>
          <a:lstStyle/>
          <a:p>
            <a:r>
              <a:rPr lang="en-US" dirty="0" err="1"/>
              <a:t>df_current_application.isnull</a:t>
            </a:r>
            <a:r>
              <a:rPr lang="en-US" dirty="0"/>
              <a:t>().sum() this function was used to identify the count of missing values.</a:t>
            </a:r>
          </a:p>
          <a:p>
            <a:r>
              <a:rPr lang="en-US" dirty="0"/>
              <a:t>Then We Created Two Segments of columns that have data missing more than 25% of the data and columns that are missing more than 40% of the data.</a:t>
            </a:r>
          </a:p>
          <a:p>
            <a:endParaRPr lang="en-US" dirty="0"/>
          </a:p>
        </p:txBody>
      </p:sp>
      <p:sp>
        <p:nvSpPr>
          <p:cNvPr id="1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6" name="Content Placeholder 4" descr="Chart, bar chart&#10;&#10;Description automatically generated">
            <a:extLst>
              <a:ext uri="{FF2B5EF4-FFF2-40B4-BE49-F238E27FC236}">
                <a16:creationId xmlns:a16="http://schemas.microsoft.com/office/drawing/2014/main" id="{4FC5D0E2-CBC7-C921-2C0B-FDF71E47C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641" y="3643503"/>
            <a:ext cx="6840855" cy="3214496"/>
          </a:xfrm>
          <a:prstGeom prst="rect">
            <a:avLst/>
          </a:prstGeom>
        </p:spPr>
      </p:pic>
    </p:spTree>
    <p:extLst>
      <p:ext uri="{BB962C8B-B14F-4D97-AF65-F5344CB8AC3E}">
        <p14:creationId xmlns:p14="http://schemas.microsoft.com/office/powerpoint/2010/main" val="113873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Data</a:t>
            </a: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19195" y="2313430"/>
            <a:ext cx="8412480" cy="3174357"/>
          </a:xfrm>
        </p:spPr>
        <p:txBody>
          <a:bodyPr>
            <a:normAutofit/>
          </a:bodyPr>
          <a:lstStyle/>
          <a:p>
            <a:r>
              <a:rPr lang="en-US" u="sng" dirty="0"/>
              <a:t>Bivariate analysis on continuous variable(Non-Defaulter)</a:t>
            </a:r>
          </a:p>
          <a:p>
            <a:endParaRPr lang="en-US" dirty="0"/>
          </a:p>
        </p:txBody>
      </p:sp>
      <p:sp>
        <p:nvSpPr>
          <p:cNvPr id="9"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1" name="Picture 10">
            <a:extLst>
              <a:ext uri="{FF2B5EF4-FFF2-40B4-BE49-F238E27FC236}">
                <a16:creationId xmlns:a16="http://schemas.microsoft.com/office/drawing/2014/main" id="{EF8A6DC4-7B94-E2DC-F53B-2990A679F541}"/>
              </a:ext>
            </a:extLst>
          </p:cNvPr>
          <p:cNvPicPr>
            <a:picLocks noChangeAspect="1"/>
          </p:cNvPicPr>
          <p:nvPr/>
        </p:nvPicPr>
        <p:blipFill>
          <a:blip r:embed="rId2"/>
          <a:stretch>
            <a:fillRect/>
          </a:stretch>
        </p:blipFill>
        <p:spPr>
          <a:xfrm>
            <a:off x="758952" y="2869568"/>
            <a:ext cx="7078063" cy="981212"/>
          </a:xfrm>
          <a:prstGeom prst="rect">
            <a:avLst/>
          </a:prstGeom>
        </p:spPr>
      </p:pic>
      <p:pic>
        <p:nvPicPr>
          <p:cNvPr id="14" name="Picture 13">
            <a:extLst>
              <a:ext uri="{FF2B5EF4-FFF2-40B4-BE49-F238E27FC236}">
                <a16:creationId xmlns:a16="http://schemas.microsoft.com/office/drawing/2014/main" id="{EAC21758-D2AE-0DF3-75B9-763AEDA6072B}"/>
              </a:ext>
            </a:extLst>
          </p:cNvPr>
          <p:cNvPicPr>
            <a:picLocks noChangeAspect="1"/>
          </p:cNvPicPr>
          <p:nvPr/>
        </p:nvPicPr>
        <p:blipFill>
          <a:blip r:embed="rId3"/>
          <a:stretch>
            <a:fillRect/>
          </a:stretch>
        </p:blipFill>
        <p:spPr>
          <a:xfrm>
            <a:off x="758952" y="3900608"/>
            <a:ext cx="7297168" cy="2800741"/>
          </a:xfrm>
          <a:prstGeom prst="rect">
            <a:avLst/>
          </a:prstGeom>
        </p:spPr>
      </p:pic>
    </p:spTree>
    <p:extLst>
      <p:ext uri="{BB962C8B-B14F-4D97-AF65-F5344CB8AC3E}">
        <p14:creationId xmlns:p14="http://schemas.microsoft.com/office/powerpoint/2010/main" val="1581794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Data</a:t>
            </a: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824" y="2607732"/>
            <a:ext cx="8412480" cy="3174357"/>
          </a:xfrm>
        </p:spPr>
        <p:txBody>
          <a:bodyPr>
            <a:normAutofit/>
          </a:bodyPr>
          <a:lstStyle/>
          <a:p>
            <a:r>
              <a:rPr lang="en-US" u="sng" dirty="0"/>
              <a:t>Bivariate analysis on continuous variable(Non-Defaulter)</a:t>
            </a:r>
          </a:p>
          <a:p>
            <a:endParaRPr lang="en-US"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5D6C24C5-9A30-A218-1C21-9830D114038F}"/>
              </a:ext>
            </a:extLst>
          </p:cNvPr>
          <p:cNvPicPr>
            <a:picLocks noChangeAspect="1"/>
          </p:cNvPicPr>
          <p:nvPr/>
        </p:nvPicPr>
        <p:blipFill>
          <a:blip r:embed="rId2"/>
          <a:stretch>
            <a:fillRect/>
          </a:stretch>
        </p:blipFill>
        <p:spPr>
          <a:xfrm>
            <a:off x="2683919" y="3446060"/>
            <a:ext cx="7097115" cy="2905530"/>
          </a:xfrm>
          <a:prstGeom prst="rect">
            <a:avLst/>
          </a:prstGeom>
        </p:spPr>
      </p:pic>
    </p:spTree>
    <p:extLst>
      <p:ext uri="{BB962C8B-B14F-4D97-AF65-F5344CB8AC3E}">
        <p14:creationId xmlns:p14="http://schemas.microsoft.com/office/powerpoint/2010/main" val="2199891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Data</a:t>
            </a: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824" y="2607732"/>
            <a:ext cx="8412480" cy="3174357"/>
          </a:xfrm>
        </p:spPr>
        <p:txBody>
          <a:bodyPr>
            <a:normAutofit/>
          </a:bodyPr>
          <a:lstStyle/>
          <a:p>
            <a:r>
              <a:rPr lang="en-US" u="sng" dirty="0"/>
              <a:t>Bivariate analysis on continuous variable(Non-Defaulter)</a:t>
            </a:r>
          </a:p>
          <a:p>
            <a:endParaRPr lang="en-US"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3DE4EA84-0939-233B-84BF-6E82C336C777}"/>
              </a:ext>
            </a:extLst>
          </p:cNvPr>
          <p:cNvPicPr>
            <a:picLocks noChangeAspect="1"/>
          </p:cNvPicPr>
          <p:nvPr/>
        </p:nvPicPr>
        <p:blipFill>
          <a:blip r:embed="rId2"/>
          <a:stretch>
            <a:fillRect/>
          </a:stretch>
        </p:blipFill>
        <p:spPr>
          <a:xfrm>
            <a:off x="2531629" y="3429000"/>
            <a:ext cx="7125694" cy="2876951"/>
          </a:xfrm>
          <a:prstGeom prst="rect">
            <a:avLst/>
          </a:prstGeom>
        </p:spPr>
      </p:pic>
    </p:spTree>
    <p:extLst>
      <p:ext uri="{BB962C8B-B14F-4D97-AF65-F5344CB8AC3E}">
        <p14:creationId xmlns:p14="http://schemas.microsoft.com/office/powerpoint/2010/main" val="2677063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420625"/>
            <a:ext cx="10667998" cy="1326814"/>
          </a:xfrm>
        </p:spPr>
        <p:txBody>
          <a:bodyPr anchor="ctr">
            <a:normAutofit/>
          </a:bodyPr>
          <a:lstStyle/>
          <a:p>
            <a:r>
              <a:rPr lang="en-US" dirty="0">
                <a:solidFill>
                  <a:schemeClr val="bg1"/>
                </a:solidFill>
              </a:rPr>
              <a:t>Analyzing Data</a:t>
            </a: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952" y="2413169"/>
            <a:ext cx="6039340" cy="3368920"/>
          </a:xfrm>
        </p:spPr>
        <p:txBody>
          <a:bodyPr anchor="ctr">
            <a:normAutofit lnSpcReduction="10000"/>
          </a:bodyPr>
          <a:lstStyle/>
          <a:p>
            <a:pPr>
              <a:lnSpc>
                <a:spcPct val="104000"/>
              </a:lnSpc>
            </a:pPr>
            <a:r>
              <a:rPr lang="en-US" sz="1600" b="1" u="sng" dirty="0"/>
              <a:t>Bivariate analysis on continuous variable(Non-Defaulter)</a:t>
            </a:r>
          </a:p>
          <a:p>
            <a:pPr>
              <a:lnSpc>
                <a:spcPct val="104000"/>
              </a:lnSpc>
            </a:pPr>
            <a:endParaRPr lang="en-US" sz="1600" b="1" u="sng" dirty="0"/>
          </a:p>
          <a:p>
            <a:pPr>
              <a:lnSpc>
                <a:spcPct val="104000"/>
              </a:lnSpc>
            </a:pPr>
            <a:r>
              <a:rPr lang="en-US" sz="1600" b="1" i="0" dirty="0">
                <a:effectLst/>
                <a:latin typeface="Helvetica Neue"/>
              </a:rPr>
              <a:t> difference between genders, client owning cars or property has no credit limit available</a:t>
            </a:r>
          </a:p>
          <a:p>
            <a:pPr>
              <a:lnSpc>
                <a:spcPct val="104000"/>
              </a:lnSpc>
            </a:pPr>
            <a:r>
              <a:rPr lang="en-US" sz="1600" b="1" i="0" dirty="0">
                <a:effectLst/>
                <a:latin typeface="Helvetica Neue"/>
              </a:rPr>
              <a:t>Higher income group have more loan amount provides and vice versa for lower income group.</a:t>
            </a:r>
          </a:p>
          <a:p>
            <a:pPr>
              <a:lnSpc>
                <a:spcPct val="104000"/>
              </a:lnSpc>
            </a:pPr>
            <a:r>
              <a:rPr lang="en-US" sz="1600" b="1" dirty="0">
                <a:latin typeface="Helvetica Neue"/>
              </a:rPr>
              <a:t>Clients with more score(CIBIL etc.) have more loan amount.</a:t>
            </a:r>
          </a:p>
          <a:p>
            <a:pPr>
              <a:lnSpc>
                <a:spcPct val="104000"/>
              </a:lnSpc>
            </a:pPr>
            <a:r>
              <a:rPr lang="en-US" sz="1600" b="1" dirty="0">
                <a:latin typeface="Helvetica Neue"/>
              </a:rPr>
              <a:t>Married couples got greater amount of loan provided to them.</a:t>
            </a:r>
          </a:p>
          <a:p>
            <a:pPr>
              <a:lnSpc>
                <a:spcPct val="104000"/>
              </a:lnSpc>
            </a:pPr>
            <a:endParaRPr lang="en-US" sz="1600" u="sng" dirty="0"/>
          </a:p>
          <a:p>
            <a:pPr>
              <a:lnSpc>
                <a:spcPct val="104000"/>
              </a:lnSpc>
            </a:pPr>
            <a:endParaRPr lang="en-US" sz="1600" dirty="0"/>
          </a:p>
        </p:txBody>
      </p:sp>
      <p:pic>
        <p:nvPicPr>
          <p:cNvPr id="5" name="Picture 4">
            <a:extLst>
              <a:ext uri="{FF2B5EF4-FFF2-40B4-BE49-F238E27FC236}">
                <a16:creationId xmlns:a16="http://schemas.microsoft.com/office/drawing/2014/main" id="{36458F7B-000E-AB16-9576-36E5AC693EA7}"/>
              </a:ext>
            </a:extLst>
          </p:cNvPr>
          <p:cNvPicPr>
            <a:picLocks noChangeAspect="1"/>
          </p:cNvPicPr>
          <p:nvPr/>
        </p:nvPicPr>
        <p:blipFill>
          <a:blip r:embed="rId2"/>
          <a:stretch>
            <a:fillRect/>
          </a:stretch>
        </p:blipFill>
        <p:spPr>
          <a:xfrm>
            <a:off x="7453951" y="2936265"/>
            <a:ext cx="3973000" cy="2324204"/>
          </a:xfrm>
          <a:prstGeom prst="rect">
            <a:avLst/>
          </a:prstGeom>
        </p:spPr>
      </p:pic>
      <p:sp>
        <p:nvSpPr>
          <p:cNvPr id="2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671496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6282087" y="870747"/>
            <a:ext cx="6248397" cy="2142163"/>
          </a:xfrm>
        </p:spPr>
        <p:txBody>
          <a:bodyPr vert="horz" lIns="91440" tIns="45720" rIns="91440" bIns="45720" rtlCol="0" anchor="ctr">
            <a:normAutofit/>
          </a:bodyPr>
          <a:lstStyle/>
          <a:p>
            <a:pPr>
              <a:lnSpc>
                <a:spcPct val="100000"/>
              </a:lnSpc>
            </a:pPr>
            <a:r>
              <a:rPr lang="en-US" sz="4200" b="1" i="1" kern="1200" spc="100" baseline="0" dirty="0">
                <a:effectLst/>
                <a:latin typeface="+mj-lt"/>
                <a:ea typeface="+mj-ea"/>
                <a:cs typeface="+mj-cs"/>
              </a:rPr>
              <a:t>Analysis of two segmented variables</a:t>
            </a:r>
            <a:br>
              <a:rPr lang="en-US" sz="4200" b="1" i="1" kern="1200" spc="100" baseline="0" dirty="0">
                <a:effectLst/>
                <a:latin typeface="+mj-lt"/>
                <a:ea typeface="+mj-ea"/>
                <a:cs typeface="+mj-cs"/>
              </a:rPr>
            </a:br>
            <a:endParaRPr lang="en-US" sz="4200" i="1" kern="1200" spc="100" baseline="0" dirty="0">
              <a:latin typeface="+mj-lt"/>
              <a:ea typeface="+mj-ea"/>
              <a:cs typeface="+mj-cs"/>
            </a:endParaRPr>
          </a:p>
        </p:txBody>
      </p:sp>
      <p:sp>
        <p:nvSpPr>
          <p:cNvPr id="47" name="Freeform: Shape 46">
            <a:extLst>
              <a:ext uri="{FF2B5EF4-FFF2-40B4-BE49-F238E27FC236}">
                <a16:creationId xmlns:a16="http://schemas.microsoft.com/office/drawing/2014/main" id="{03D8E7A6-96DE-4FB2-8FD2-BD93293230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9244" y="1"/>
            <a:ext cx="4574808" cy="2514371"/>
          </a:xfrm>
          <a:custGeom>
            <a:avLst/>
            <a:gdLst>
              <a:gd name="connsiteX0" fmla="*/ 11461 w 4574808"/>
              <a:gd name="connsiteY0" fmla="*/ 0 h 2514371"/>
              <a:gd name="connsiteX1" fmla="*/ 4563348 w 4574808"/>
              <a:gd name="connsiteY1" fmla="*/ 0 h 2514371"/>
              <a:gd name="connsiteX2" fmla="*/ 4574808 w 4574808"/>
              <a:gd name="connsiteY2" fmla="*/ 226967 h 2514371"/>
              <a:gd name="connsiteX3" fmla="*/ 2287404 w 4574808"/>
              <a:gd name="connsiteY3" fmla="*/ 2514371 h 2514371"/>
              <a:gd name="connsiteX4" fmla="*/ 0 w 4574808"/>
              <a:gd name="connsiteY4" fmla="*/ 226967 h 2514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4808" h="2514371">
                <a:moveTo>
                  <a:pt x="11461" y="0"/>
                </a:moveTo>
                <a:lnTo>
                  <a:pt x="4563348" y="0"/>
                </a:lnTo>
                <a:lnTo>
                  <a:pt x="4574808" y="226967"/>
                </a:lnTo>
                <a:cubicBezTo>
                  <a:pt x="4574808" y="1490265"/>
                  <a:pt x="3550702" y="2514371"/>
                  <a:pt x="2287404" y="2514371"/>
                </a:cubicBezTo>
                <a:cubicBezTo>
                  <a:pt x="1024106" y="2514371"/>
                  <a:pt x="0" y="1490265"/>
                  <a:pt x="0" y="22696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 text&#10;&#10;Description automatically generated with medium confidence">
            <a:extLst>
              <a:ext uri="{FF2B5EF4-FFF2-40B4-BE49-F238E27FC236}">
                <a16:creationId xmlns:a16="http://schemas.microsoft.com/office/drawing/2014/main" id="{6807F919-4E0B-14CB-7A36-3BFEA0DD8EFD}"/>
              </a:ext>
            </a:extLst>
          </p:cNvPr>
          <p:cNvPicPr>
            <a:picLocks noChangeAspect="1"/>
          </p:cNvPicPr>
          <p:nvPr/>
        </p:nvPicPr>
        <p:blipFill>
          <a:blip r:embed="rId2"/>
          <a:stretch>
            <a:fillRect/>
          </a:stretch>
        </p:blipFill>
        <p:spPr>
          <a:xfrm>
            <a:off x="134618" y="393974"/>
            <a:ext cx="6432421" cy="506364"/>
          </a:xfrm>
          <a:prstGeom prst="rect">
            <a:avLst/>
          </a:prstGeom>
        </p:spPr>
      </p:pic>
      <p:sp>
        <p:nvSpPr>
          <p:cNvPr id="49" name="Freeform: Shape 48">
            <a:extLst>
              <a:ext uri="{FF2B5EF4-FFF2-40B4-BE49-F238E27FC236}">
                <a16:creationId xmlns:a16="http://schemas.microsoft.com/office/drawing/2014/main" id="{650CC524-E264-4656-9CE5-A93555C99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2861772"/>
            <a:ext cx="4858645" cy="3996228"/>
          </a:xfrm>
          <a:custGeom>
            <a:avLst/>
            <a:gdLst>
              <a:gd name="connsiteX0" fmla="*/ 1464035 w 4858645"/>
              <a:gd name="connsiteY0" fmla="*/ 0 h 3996228"/>
              <a:gd name="connsiteX1" fmla="*/ 4858645 w 4858645"/>
              <a:gd name="connsiteY1" fmla="*/ 3394609 h 3996228"/>
              <a:gd name="connsiteX2" fmla="*/ 4841119 w 4858645"/>
              <a:gd name="connsiteY2" fmla="*/ 3741688 h 3996228"/>
              <a:gd name="connsiteX3" fmla="*/ 4802271 w 4858645"/>
              <a:gd name="connsiteY3" fmla="*/ 3996228 h 3996228"/>
              <a:gd name="connsiteX4" fmla="*/ 0 w 4858645"/>
              <a:gd name="connsiteY4" fmla="*/ 3996228 h 3996228"/>
              <a:gd name="connsiteX5" fmla="*/ 0 w 4858645"/>
              <a:gd name="connsiteY5" fmla="*/ 335508 h 3996228"/>
              <a:gd name="connsiteX6" fmla="*/ 142700 w 4858645"/>
              <a:gd name="connsiteY6" fmla="*/ 266765 h 3996228"/>
              <a:gd name="connsiteX7" fmla="*/ 1464035 w 4858645"/>
              <a:gd name="connsiteY7" fmla="*/ 0 h 399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8645" h="3996228">
                <a:moveTo>
                  <a:pt x="1464035" y="0"/>
                </a:moveTo>
                <a:cubicBezTo>
                  <a:pt x="3338826" y="0"/>
                  <a:pt x="4858645" y="1519818"/>
                  <a:pt x="4858645" y="3394609"/>
                </a:cubicBezTo>
                <a:cubicBezTo>
                  <a:pt x="4858645" y="3511784"/>
                  <a:pt x="4852708" y="3627571"/>
                  <a:pt x="4841119" y="3741688"/>
                </a:cubicBezTo>
                <a:lnTo>
                  <a:pt x="4802271" y="3996228"/>
                </a:lnTo>
                <a:lnTo>
                  <a:pt x="0" y="3996228"/>
                </a:lnTo>
                <a:lnTo>
                  <a:pt x="0" y="335508"/>
                </a:lnTo>
                <a:lnTo>
                  <a:pt x="142700" y="266765"/>
                </a:lnTo>
                <a:cubicBezTo>
                  <a:pt x="548826" y="94989"/>
                  <a:pt x="995338" y="0"/>
                  <a:pt x="1464035"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51" name="Straight Connector 50">
            <a:extLst>
              <a:ext uri="{FF2B5EF4-FFF2-40B4-BE49-F238E27FC236}">
                <a16:creationId xmlns:a16="http://schemas.microsoft.com/office/drawing/2014/main" id="{DF96FA98-52E5-4AA7-98B9-BE6200CF01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197503" y="3124705"/>
            <a:ext cx="624839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Chart, bar chart&#10;&#10;Description automatically generated">
            <a:extLst>
              <a:ext uri="{FF2B5EF4-FFF2-40B4-BE49-F238E27FC236}">
                <a16:creationId xmlns:a16="http://schemas.microsoft.com/office/drawing/2014/main" id="{B8BD92D6-1CBE-697E-81A0-58825A17DE34}"/>
              </a:ext>
            </a:extLst>
          </p:cNvPr>
          <p:cNvPicPr>
            <a:picLocks noChangeAspect="1"/>
          </p:cNvPicPr>
          <p:nvPr/>
        </p:nvPicPr>
        <p:blipFill>
          <a:blip r:embed="rId3"/>
          <a:stretch>
            <a:fillRect/>
          </a:stretch>
        </p:blipFill>
        <p:spPr>
          <a:xfrm>
            <a:off x="694398" y="3236501"/>
            <a:ext cx="4084500" cy="3070975"/>
          </a:xfrm>
          <a:prstGeom prst="rect">
            <a:avLst/>
          </a:prstGeom>
        </p:spPr>
      </p:pic>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6096000" y="3236501"/>
            <a:ext cx="6245352" cy="2347770"/>
          </a:xfrm>
        </p:spPr>
        <p:txBody>
          <a:bodyPr vert="horz" lIns="91440" tIns="45720" rIns="91440" bIns="45720" rtlCol="0">
            <a:normAutofit/>
          </a:bodyPr>
          <a:lstStyle/>
          <a:p>
            <a:pPr marL="0" indent="0">
              <a:buNone/>
            </a:pPr>
            <a:r>
              <a:rPr lang="en-US" dirty="0"/>
              <a:t>We can see that Males are more likely defaulted than Females across all income groups</a:t>
            </a:r>
          </a:p>
        </p:txBody>
      </p:sp>
      <p:sp>
        <p:nvSpPr>
          <p:cNvPr id="5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751117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420625"/>
            <a:ext cx="10667998" cy="1326814"/>
          </a:xfrm>
        </p:spPr>
        <p:txBody>
          <a:bodyPr anchor="ctr">
            <a:normAutofit/>
          </a:bodyPr>
          <a:lstStyle/>
          <a:p>
            <a:pPr>
              <a:lnSpc>
                <a:spcPct val="100000"/>
              </a:lnSpc>
            </a:pPr>
            <a:r>
              <a:rPr lang="en-US" sz="3400" b="1" i="0" dirty="0">
                <a:solidFill>
                  <a:schemeClr val="bg1"/>
                </a:solidFill>
                <a:effectLst/>
                <a:latin typeface="Helvetica Neue"/>
              </a:rPr>
              <a:t>Analysis of two segmented variables</a:t>
            </a:r>
            <a:br>
              <a:rPr lang="en-US" sz="3400" b="1" i="0" dirty="0">
                <a:solidFill>
                  <a:schemeClr val="bg1"/>
                </a:solidFill>
                <a:effectLst/>
                <a:latin typeface="Helvetica Neue"/>
              </a:rPr>
            </a:br>
            <a:endParaRPr lang="en-US" sz="3400" dirty="0">
              <a:solidFill>
                <a:schemeClr val="bg1"/>
              </a:solidFill>
            </a:endParaRP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952" y="2413169"/>
            <a:ext cx="6039340" cy="3368920"/>
          </a:xfrm>
        </p:spPr>
        <p:txBody>
          <a:bodyPr anchor="ctr">
            <a:normAutofit/>
          </a:bodyPr>
          <a:lstStyle/>
          <a:p>
            <a:endParaRPr lang="en-US" u="sng" dirty="0"/>
          </a:p>
          <a:p>
            <a:endParaRPr lang="en-US" dirty="0"/>
          </a:p>
        </p:txBody>
      </p:sp>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6" name="Picture 5">
            <a:extLst>
              <a:ext uri="{FF2B5EF4-FFF2-40B4-BE49-F238E27FC236}">
                <a16:creationId xmlns:a16="http://schemas.microsoft.com/office/drawing/2014/main" id="{38DE2BC5-B530-3D10-DEB7-E657BDCCF575}"/>
              </a:ext>
            </a:extLst>
          </p:cNvPr>
          <p:cNvPicPr>
            <a:picLocks noChangeAspect="1"/>
          </p:cNvPicPr>
          <p:nvPr/>
        </p:nvPicPr>
        <p:blipFill>
          <a:blip r:embed="rId2"/>
          <a:stretch>
            <a:fillRect/>
          </a:stretch>
        </p:blipFill>
        <p:spPr>
          <a:xfrm>
            <a:off x="1142668" y="2028882"/>
            <a:ext cx="7706801" cy="695422"/>
          </a:xfrm>
          <a:prstGeom prst="rect">
            <a:avLst/>
          </a:prstGeom>
        </p:spPr>
      </p:pic>
      <p:pic>
        <p:nvPicPr>
          <p:cNvPr id="9" name="Picture 8">
            <a:extLst>
              <a:ext uri="{FF2B5EF4-FFF2-40B4-BE49-F238E27FC236}">
                <a16:creationId xmlns:a16="http://schemas.microsoft.com/office/drawing/2014/main" id="{3F03601F-27A1-72F2-0E7B-C4D5199538CC}"/>
              </a:ext>
            </a:extLst>
          </p:cNvPr>
          <p:cNvPicPr>
            <a:picLocks noChangeAspect="1"/>
          </p:cNvPicPr>
          <p:nvPr/>
        </p:nvPicPr>
        <p:blipFill>
          <a:blip r:embed="rId3"/>
          <a:stretch>
            <a:fillRect/>
          </a:stretch>
        </p:blipFill>
        <p:spPr>
          <a:xfrm>
            <a:off x="1142668" y="2951924"/>
            <a:ext cx="4544059" cy="2962688"/>
          </a:xfrm>
          <a:prstGeom prst="rect">
            <a:avLst/>
          </a:prstGeom>
        </p:spPr>
      </p:pic>
      <p:sp>
        <p:nvSpPr>
          <p:cNvPr id="4" name="TextBox 3">
            <a:extLst>
              <a:ext uri="{FF2B5EF4-FFF2-40B4-BE49-F238E27FC236}">
                <a16:creationId xmlns:a16="http://schemas.microsoft.com/office/drawing/2014/main" id="{AF4FF934-BE3B-034A-1EE9-4E8448D609A7}"/>
              </a:ext>
            </a:extLst>
          </p:cNvPr>
          <p:cNvSpPr txBox="1"/>
          <p:nvPr/>
        </p:nvSpPr>
        <p:spPr>
          <a:xfrm>
            <a:off x="7036904" y="3429000"/>
            <a:ext cx="439004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Lower secondary educated clients are more defaulted followed by Secondary and Incomplete higher educated clients. The Higher educated people are less defaulted.</a:t>
            </a:r>
          </a:p>
          <a:p>
            <a:pPr marL="285750" indent="-285750">
              <a:buFont typeface="Arial" panose="020B0604020202020204" pitchFamily="34" charset="0"/>
              <a:buChar char="•"/>
            </a:pPr>
            <a:r>
              <a:rPr lang="en-US" dirty="0"/>
              <a:t>Across all educated level Females are less defaulted than male.</a:t>
            </a:r>
          </a:p>
        </p:txBody>
      </p:sp>
    </p:spTree>
    <p:extLst>
      <p:ext uri="{BB962C8B-B14F-4D97-AF65-F5344CB8AC3E}">
        <p14:creationId xmlns:p14="http://schemas.microsoft.com/office/powerpoint/2010/main" val="2282154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1">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420625"/>
            <a:ext cx="10667998" cy="1326814"/>
          </a:xfrm>
        </p:spPr>
        <p:txBody>
          <a:bodyPr anchor="ctr">
            <a:normAutofit/>
          </a:bodyPr>
          <a:lstStyle/>
          <a:p>
            <a:pPr>
              <a:lnSpc>
                <a:spcPct val="100000"/>
              </a:lnSpc>
            </a:pPr>
            <a:r>
              <a:rPr lang="en-US" sz="3400" b="1" i="0" dirty="0">
                <a:solidFill>
                  <a:schemeClr val="bg1"/>
                </a:solidFill>
                <a:effectLst/>
                <a:latin typeface="Helvetica Neue"/>
              </a:rPr>
              <a:t>Analysis of two segmented variables</a:t>
            </a:r>
            <a:br>
              <a:rPr lang="en-US" sz="3400" b="1" i="0" dirty="0">
                <a:solidFill>
                  <a:schemeClr val="bg1"/>
                </a:solidFill>
                <a:effectLst/>
                <a:latin typeface="Helvetica Neue"/>
              </a:rPr>
            </a:br>
            <a:endParaRPr lang="en-US" sz="3400" dirty="0">
              <a:solidFill>
                <a:schemeClr val="bg1"/>
              </a:solidFill>
            </a:endParaRP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952" y="2413169"/>
            <a:ext cx="6039340" cy="3368920"/>
          </a:xfrm>
        </p:spPr>
        <p:txBody>
          <a:bodyPr anchor="ctr">
            <a:normAutofit/>
          </a:bodyPr>
          <a:lstStyle/>
          <a:p>
            <a:endParaRPr lang="en-US" u="sng" dirty="0"/>
          </a:p>
          <a:p>
            <a:endParaRPr lang="en-US" dirty="0"/>
          </a:p>
        </p:txBody>
      </p:sp>
      <p:sp>
        <p:nvSpPr>
          <p:cNvPr id="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51324917-66AD-6810-5743-5B9FFB94F483}"/>
              </a:ext>
            </a:extLst>
          </p:cNvPr>
          <p:cNvPicPr>
            <a:picLocks noChangeAspect="1"/>
          </p:cNvPicPr>
          <p:nvPr/>
        </p:nvPicPr>
        <p:blipFill>
          <a:blip r:embed="rId2"/>
          <a:stretch>
            <a:fillRect/>
          </a:stretch>
        </p:blipFill>
        <p:spPr>
          <a:xfrm>
            <a:off x="758952" y="2121510"/>
            <a:ext cx="7783011" cy="676369"/>
          </a:xfrm>
          <a:prstGeom prst="rect">
            <a:avLst/>
          </a:prstGeom>
        </p:spPr>
      </p:pic>
      <p:pic>
        <p:nvPicPr>
          <p:cNvPr id="13" name="Picture 12">
            <a:extLst>
              <a:ext uri="{FF2B5EF4-FFF2-40B4-BE49-F238E27FC236}">
                <a16:creationId xmlns:a16="http://schemas.microsoft.com/office/drawing/2014/main" id="{BF37F383-5422-CF7A-6C84-90637C4A0D7F}"/>
              </a:ext>
            </a:extLst>
          </p:cNvPr>
          <p:cNvPicPr>
            <a:picLocks noChangeAspect="1"/>
          </p:cNvPicPr>
          <p:nvPr/>
        </p:nvPicPr>
        <p:blipFill>
          <a:blip r:embed="rId3"/>
          <a:stretch>
            <a:fillRect/>
          </a:stretch>
        </p:blipFill>
        <p:spPr>
          <a:xfrm>
            <a:off x="758952" y="2814041"/>
            <a:ext cx="3839111" cy="2848373"/>
          </a:xfrm>
          <a:prstGeom prst="rect">
            <a:avLst/>
          </a:prstGeom>
        </p:spPr>
      </p:pic>
      <p:sp>
        <p:nvSpPr>
          <p:cNvPr id="4" name="TextBox 3">
            <a:extLst>
              <a:ext uri="{FF2B5EF4-FFF2-40B4-BE49-F238E27FC236}">
                <a16:creationId xmlns:a16="http://schemas.microsoft.com/office/drawing/2014/main" id="{DEE22BAC-B4AD-7768-7E19-5B10DCA2877C}"/>
              </a:ext>
            </a:extLst>
          </p:cNvPr>
          <p:cNvSpPr txBox="1"/>
          <p:nvPr/>
        </p:nvSpPr>
        <p:spPr>
          <a:xfrm>
            <a:off x="6334539" y="3273287"/>
            <a:ext cx="383911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Medium credit amount group are highly defaulted in all income groups. </a:t>
            </a:r>
          </a:p>
          <a:p>
            <a:pPr marL="285750" indent="-285750">
              <a:buFont typeface="Arial" panose="020B0604020202020204" pitchFamily="34" charset="0"/>
              <a:buChar char="•"/>
            </a:pPr>
            <a:r>
              <a:rPr lang="en-US" dirty="0"/>
              <a:t>High credit amount groups are less likely to default in all income groups.</a:t>
            </a:r>
          </a:p>
        </p:txBody>
      </p:sp>
    </p:spTree>
    <p:extLst>
      <p:ext uri="{BB962C8B-B14F-4D97-AF65-F5344CB8AC3E}">
        <p14:creationId xmlns:p14="http://schemas.microsoft.com/office/powerpoint/2010/main" val="1086340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4200" b="1" i="0" dirty="0">
                <a:solidFill>
                  <a:schemeClr val="bg1"/>
                </a:solidFill>
                <a:effectLst/>
                <a:latin typeface="Helvetica Neue"/>
              </a:rPr>
              <a:t>Analysis of two segmented variables</a:t>
            </a:r>
            <a:br>
              <a:rPr lang="en-US" sz="4200" b="1" i="0" dirty="0">
                <a:solidFill>
                  <a:schemeClr val="bg1"/>
                </a:solidFill>
                <a:effectLst/>
                <a:latin typeface="Helvetica Neue"/>
              </a:rPr>
            </a:br>
            <a:endParaRPr lang="en-US" sz="4200" dirty="0">
              <a:solidFill>
                <a:schemeClr val="bg1"/>
              </a:solidFill>
            </a:endParaRP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824" y="2607732"/>
            <a:ext cx="8412480" cy="3174357"/>
          </a:xfrm>
        </p:spPr>
        <p:txBody>
          <a:bodyPr>
            <a:normAutofit/>
          </a:bodyPr>
          <a:lstStyle/>
          <a:p>
            <a:endParaRPr lang="en-US" u="sng" dirty="0"/>
          </a:p>
          <a:p>
            <a:endParaRPr lang="en-US" dirty="0"/>
          </a:p>
        </p:txBody>
      </p:sp>
      <p:sp>
        <p:nvSpPr>
          <p:cNvPr id="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Picture 6">
            <a:extLst>
              <a:ext uri="{FF2B5EF4-FFF2-40B4-BE49-F238E27FC236}">
                <a16:creationId xmlns:a16="http://schemas.microsoft.com/office/drawing/2014/main" id="{1AAD5013-3BEA-1462-7623-1AC1CB735472}"/>
              </a:ext>
            </a:extLst>
          </p:cNvPr>
          <p:cNvPicPr>
            <a:picLocks noChangeAspect="1"/>
          </p:cNvPicPr>
          <p:nvPr/>
        </p:nvPicPr>
        <p:blipFill>
          <a:blip r:embed="rId2"/>
          <a:stretch>
            <a:fillRect/>
          </a:stretch>
        </p:blipFill>
        <p:spPr>
          <a:xfrm>
            <a:off x="1121190" y="2601000"/>
            <a:ext cx="7687748" cy="666843"/>
          </a:xfrm>
          <a:prstGeom prst="rect">
            <a:avLst/>
          </a:prstGeom>
        </p:spPr>
      </p:pic>
      <p:pic>
        <p:nvPicPr>
          <p:cNvPr id="11" name="Picture 10">
            <a:extLst>
              <a:ext uri="{FF2B5EF4-FFF2-40B4-BE49-F238E27FC236}">
                <a16:creationId xmlns:a16="http://schemas.microsoft.com/office/drawing/2014/main" id="{159E6482-D146-66F1-75F4-97A6008EAAEA}"/>
              </a:ext>
            </a:extLst>
          </p:cNvPr>
          <p:cNvPicPr>
            <a:picLocks noChangeAspect="1"/>
          </p:cNvPicPr>
          <p:nvPr/>
        </p:nvPicPr>
        <p:blipFill>
          <a:blip r:embed="rId3"/>
          <a:stretch>
            <a:fillRect/>
          </a:stretch>
        </p:blipFill>
        <p:spPr>
          <a:xfrm>
            <a:off x="1121190" y="3274575"/>
            <a:ext cx="3867690" cy="2857899"/>
          </a:xfrm>
          <a:prstGeom prst="rect">
            <a:avLst/>
          </a:prstGeom>
        </p:spPr>
      </p:pic>
      <p:sp>
        <p:nvSpPr>
          <p:cNvPr id="4" name="TextBox 3">
            <a:extLst>
              <a:ext uri="{FF2B5EF4-FFF2-40B4-BE49-F238E27FC236}">
                <a16:creationId xmlns:a16="http://schemas.microsoft.com/office/drawing/2014/main" id="{E8998AA8-52D0-5083-27A9-A489942D8E19}"/>
              </a:ext>
            </a:extLst>
          </p:cNvPr>
          <p:cNvSpPr txBox="1"/>
          <p:nvPr/>
        </p:nvSpPr>
        <p:spPr>
          <a:xfrm>
            <a:off x="5645426" y="3578087"/>
            <a:ext cx="401540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Young clients with medium and low credit amount group are highly defaulted. </a:t>
            </a:r>
          </a:p>
          <a:p>
            <a:pPr marL="285750" indent="-285750">
              <a:buFont typeface="Arial" panose="020B0604020202020204" pitchFamily="34" charset="0"/>
              <a:buChar char="•"/>
            </a:pPr>
            <a:r>
              <a:rPr lang="en-US" dirty="0"/>
              <a:t>Senior citizens across all credit amount groups are less likely defaulted.</a:t>
            </a:r>
          </a:p>
        </p:txBody>
      </p:sp>
    </p:spTree>
    <p:extLst>
      <p:ext uri="{BB962C8B-B14F-4D97-AF65-F5344CB8AC3E}">
        <p14:creationId xmlns:p14="http://schemas.microsoft.com/office/powerpoint/2010/main" val="2390676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4200" b="1" i="0" dirty="0">
                <a:solidFill>
                  <a:schemeClr val="bg1"/>
                </a:solidFill>
                <a:effectLst/>
                <a:latin typeface="Helvetica Neue"/>
              </a:rPr>
              <a:t>Analysis of two segmented variables</a:t>
            </a:r>
            <a:br>
              <a:rPr lang="en-US" sz="4200" b="1" i="0" dirty="0">
                <a:solidFill>
                  <a:schemeClr val="bg1"/>
                </a:solidFill>
                <a:effectLst/>
                <a:latin typeface="Helvetica Neue"/>
              </a:rPr>
            </a:br>
            <a:endParaRPr lang="en-US" sz="4200" dirty="0">
              <a:solidFill>
                <a:schemeClr val="bg1"/>
              </a:solidFill>
            </a:endParaRP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824" y="2607732"/>
            <a:ext cx="8412480" cy="3174357"/>
          </a:xfrm>
        </p:spPr>
        <p:txBody>
          <a:bodyPr>
            <a:normAutofit/>
          </a:bodyPr>
          <a:lstStyle/>
          <a:p>
            <a:endParaRPr lang="en-US" u="sng" dirty="0"/>
          </a:p>
          <a:p>
            <a:endParaRPr lang="en-US" dirty="0"/>
          </a:p>
        </p:txBody>
      </p:sp>
      <p:sp>
        <p:nvSpPr>
          <p:cNvPr id="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Picture 6">
            <a:extLst>
              <a:ext uri="{FF2B5EF4-FFF2-40B4-BE49-F238E27FC236}">
                <a16:creationId xmlns:a16="http://schemas.microsoft.com/office/drawing/2014/main" id="{A4D60234-609C-F6D4-E10F-3954F8C96B92}"/>
              </a:ext>
            </a:extLst>
          </p:cNvPr>
          <p:cNvPicPr>
            <a:picLocks noChangeAspect="1"/>
          </p:cNvPicPr>
          <p:nvPr/>
        </p:nvPicPr>
        <p:blipFill>
          <a:blip r:embed="rId2"/>
          <a:stretch>
            <a:fillRect/>
          </a:stretch>
        </p:blipFill>
        <p:spPr>
          <a:xfrm>
            <a:off x="642954" y="2406855"/>
            <a:ext cx="7763958" cy="714475"/>
          </a:xfrm>
          <a:prstGeom prst="rect">
            <a:avLst/>
          </a:prstGeom>
        </p:spPr>
      </p:pic>
      <p:pic>
        <p:nvPicPr>
          <p:cNvPr id="11" name="Picture 10">
            <a:extLst>
              <a:ext uri="{FF2B5EF4-FFF2-40B4-BE49-F238E27FC236}">
                <a16:creationId xmlns:a16="http://schemas.microsoft.com/office/drawing/2014/main" id="{D952C629-D710-D425-22E3-3495121BEAFF}"/>
              </a:ext>
            </a:extLst>
          </p:cNvPr>
          <p:cNvPicPr>
            <a:picLocks noChangeAspect="1"/>
          </p:cNvPicPr>
          <p:nvPr/>
        </p:nvPicPr>
        <p:blipFill>
          <a:blip r:embed="rId3"/>
          <a:stretch>
            <a:fillRect/>
          </a:stretch>
        </p:blipFill>
        <p:spPr>
          <a:xfrm>
            <a:off x="642954" y="3121330"/>
            <a:ext cx="3829584" cy="2429214"/>
          </a:xfrm>
          <a:prstGeom prst="rect">
            <a:avLst/>
          </a:prstGeom>
        </p:spPr>
      </p:pic>
      <p:sp>
        <p:nvSpPr>
          <p:cNvPr id="4" name="TextBox 3">
            <a:extLst>
              <a:ext uri="{FF2B5EF4-FFF2-40B4-BE49-F238E27FC236}">
                <a16:creationId xmlns:a16="http://schemas.microsoft.com/office/drawing/2014/main" id="{5489EE17-FBA0-6891-344B-21A198CE6DA6}"/>
              </a:ext>
            </a:extLst>
          </p:cNvPr>
          <p:cNvSpPr txBox="1"/>
          <p:nvPr/>
        </p:nvSpPr>
        <p:spPr>
          <a:xfrm>
            <a:off x="4797287" y="3429000"/>
            <a:ext cx="44898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Young clients are more defaulted than Mid age and senior. </a:t>
            </a:r>
          </a:p>
          <a:p>
            <a:pPr marL="285750" indent="-285750">
              <a:buFont typeface="Arial" panose="020B0604020202020204" pitchFamily="34" charset="0"/>
              <a:buChar char="•"/>
            </a:pPr>
            <a:r>
              <a:rPr lang="en-US" dirty="0"/>
              <a:t> Young low-income people are more defaulted. </a:t>
            </a:r>
          </a:p>
          <a:p>
            <a:pPr marL="285750" indent="-285750">
              <a:buFont typeface="Arial" panose="020B0604020202020204" pitchFamily="34" charset="0"/>
              <a:buChar char="•"/>
            </a:pPr>
            <a:r>
              <a:rPr lang="en-US" dirty="0"/>
              <a:t> For Mid age and senior people, the default rate is almost same in all income group.</a:t>
            </a:r>
          </a:p>
        </p:txBody>
      </p:sp>
    </p:spTree>
    <p:extLst>
      <p:ext uri="{BB962C8B-B14F-4D97-AF65-F5344CB8AC3E}">
        <p14:creationId xmlns:p14="http://schemas.microsoft.com/office/powerpoint/2010/main" val="2889304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4200" b="1" i="0" dirty="0">
                <a:solidFill>
                  <a:schemeClr val="bg1"/>
                </a:solidFill>
                <a:effectLst/>
                <a:latin typeface="Helvetica Neue"/>
              </a:rPr>
              <a:t>Analysis of two segmented variables</a:t>
            </a:r>
            <a:br>
              <a:rPr lang="en-US" sz="4200" b="1" i="0" dirty="0">
                <a:solidFill>
                  <a:schemeClr val="bg1"/>
                </a:solidFill>
                <a:effectLst/>
                <a:latin typeface="Helvetica Neue"/>
              </a:rPr>
            </a:br>
            <a:endParaRPr lang="en-US" sz="4200" dirty="0">
              <a:solidFill>
                <a:schemeClr val="bg1"/>
              </a:solidFill>
            </a:endParaRP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824" y="2607732"/>
            <a:ext cx="8412480" cy="3174357"/>
          </a:xfrm>
        </p:spPr>
        <p:txBody>
          <a:bodyPr>
            <a:normAutofit/>
          </a:bodyPr>
          <a:lstStyle/>
          <a:p>
            <a:endParaRPr lang="en-US" u="sng" dirty="0"/>
          </a:p>
          <a:p>
            <a:endParaRPr lang="en-US" dirty="0"/>
          </a:p>
        </p:txBody>
      </p:sp>
      <p:sp>
        <p:nvSpPr>
          <p:cNvPr id="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Picture 6">
            <a:extLst>
              <a:ext uri="{FF2B5EF4-FFF2-40B4-BE49-F238E27FC236}">
                <a16:creationId xmlns:a16="http://schemas.microsoft.com/office/drawing/2014/main" id="{6F53F5A2-9AA6-98E4-EEFA-FA3D3ED9C758}"/>
              </a:ext>
            </a:extLst>
          </p:cNvPr>
          <p:cNvPicPr>
            <a:picLocks noChangeAspect="1"/>
          </p:cNvPicPr>
          <p:nvPr/>
        </p:nvPicPr>
        <p:blipFill>
          <a:blip r:embed="rId2"/>
          <a:stretch>
            <a:fillRect/>
          </a:stretch>
        </p:blipFill>
        <p:spPr>
          <a:xfrm>
            <a:off x="1014098" y="2481216"/>
            <a:ext cx="7659169" cy="676369"/>
          </a:xfrm>
          <a:prstGeom prst="rect">
            <a:avLst/>
          </a:prstGeom>
        </p:spPr>
      </p:pic>
      <p:pic>
        <p:nvPicPr>
          <p:cNvPr id="11" name="Picture 10">
            <a:extLst>
              <a:ext uri="{FF2B5EF4-FFF2-40B4-BE49-F238E27FC236}">
                <a16:creationId xmlns:a16="http://schemas.microsoft.com/office/drawing/2014/main" id="{E453E700-87A4-895E-54BD-08B985E26AD1}"/>
              </a:ext>
            </a:extLst>
          </p:cNvPr>
          <p:cNvPicPr>
            <a:picLocks noChangeAspect="1"/>
          </p:cNvPicPr>
          <p:nvPr/>
        </p:nvPicPr>
        <p:blipFill>
          <a:blip r:embed="rId3"/>
          <a:stretch>
            <a:fillRect/>
          </a:stretch>
        </p:blipFill>
        <p:spPr>
          <a:xfrm>
            <a:off x="1014098" y="3230451"/>
            <a:ext cx="3677163" cy="2962688"/>
          </a:xfrm>
          <a:prstGeom prst="rect">
            <a:avLst/>
          </a:prstGeom>
        </p:spPr>
      </p:pic>
      <p:sp>
        <p:nvSpPr>
          <p:cNvPr id="4" name="TextBox 3">
            <a:extLst>
              <a:ext uri="{FF2B5EF4-FFF2-40B4-BE49-F238E27FC236}">
                <a16:creationId xmlns:a16="http://schemas.microsoft.com/office/drawing/2014/main" id="{192113B4-8AF8-727C-1FDF-255CF698C6B2}"/>
              </a:ext>
            </a:extLst>
          </p:cNvPr>
          <p:cNvSpPr txBox="1"/>
          <p:nvPr/>
        </p:nvSpPr>
        <p:spPr>
          <a:xfrm>
            <a:off x="5897217" y="3429000"/>
            <a:ext cx="446598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 surprise the unemployed clients are more defaulted. </a:t>
            </a:r>
          </a:p>
          <a:p>
            <a:pPr marL="285750" indent="-285750">
              <a:buFont typeface="Wingdings" panose="05000000000000000000" pitchFamily="2" charset="2"/>
              <a:buChar char="§"/>
            </a:pPr>
            <a:r>
              <a:rPr lang="en-US" dirty="0"/>
              <a:t>Clients with maternity leave are expected to be defaulted more. </a:t>
            </a:r>
          </a:p>
          <a:p>
            <a:pPr marL="285750" indent="-285750">
              <a:buFont typeface="Wingdings" panose="05000000000000000000" pitchFamily="2" charset="2"/>
              <a:buChar char="§"/>
            </a:pPr>
            <a:r>
              <a:rPr lang="en-US" dirty="0"/>
              <a:t> The default rate is lesser in all other professions. </a:t>
            </a:r>
          </a:p>
          <a:p>
            <a:pPr marL="285750" indent="-285750">
              <a:buFont typeface="Wingdings" panose="05000000000000000000" pitchFamily="2" charset="2"/>
              <a:buChar char="§"/>
            </a:pPr>
            <a:r>
              <a:rPr lang="en-US" dirty="0"/>
              <a:t> Males are more defaulted with their respective professions compared to females.</a:t>
            </a:r>
          </a:p>
        </p:txBody>
      </p:sp>
    </p:spTree>
    <p:extLst>
      <p:ext uri="{BB962C8B-B14F-4D97-AF65-F5344CB8AC3E}">
        <p14:creationId xmlns:p14="http://schemas.microsoft.com/office/powerpoint/2010/main" val="220819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6E80E-ED22-66A5-641B-0E4418285D8C}"/>
              </a:ext>
            </a:extLst>
          </p:cNvPr>
          <p:cNvSpPr>
            <a:spLocks noGrp="1"/>
          </p:cNvSpPr>
          <p:nvPr>
            <p:ph type="title"/>
          </p:nvPr>
        </p:nvSpPr>
        <p:spPr>
          <a:xfrm>
            <a:off x="758952" y="420625"/>
            <a:ext cx="10667998" cy="1326814"/>
          </a:xfrm>
        </p:spPr>
        <p:txBody>
          <a:bodyPr anchor="ctr">
            <a:normAutofit/>
          </a:bodyPr>
          <a:lstStyle/>
          <a:p>
            <a:r>
              <a:rPr lang="en-US">
                <a:solidFill>
                  <a:schemeClr val="bg1"/>
                </a:solidFill>
              </a:rPr>
              <a:t>Cleaning The Data</a:t>
            </a:r>
          </a:p>
        </p:txBody>
      </p:sp>
      <p:sp>
        <p:nvSpPr>
          <p:cNvPr id="3" name="Content Placeholder 2">
            <a:extLst>
              <a:ext uri="{FF2B5EF4-FFF2-40B4-BE49-F238E27FC236}">
                <a16:creationId xmlns:a16="http://schemas.microsoft.com/office/drawing/2014/main" id="{A426620F-0377-BD08-2C2F-54B9EA58DA1A}"/>
              </a:ext>
            </a:extLst>
          </p:cNvPr>
          <p:cNvSpPr>
            <a:spLocks noGrp="1"/>
          </p:cNvSpPr>
          <p:nvPr>
            <p:ph idx="1"/>
          </p:nvPr>
        </p:nvSpPr>
        <p:spPr>
          <a:xfrm>
            <a:off x="758952" y="2413169"/>
            <a:ext cx="6039340" cy="3368920"/>
          </a:xfrm>
        </p:spPr>
        <p:txBody>
          <a:bodyPr anchor="ctr">
            <a:normAutofit/>
          </a:bodyPr>
          <a:lstStyle/>
          <a:p>
            <a:r>
              <a:rPr lang="en-US" dirty="0"/>
              <a:t>We created a variable for irrelevant columns and stored the columns found irrelevant for the analysis and drop them.</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D2EAE76C-300C-DF24-E875-3849D8C3D47C}"/>
              </a:ext>
            </a:extLst>
          </p:cNvPr>
          <p:cNvPicPr>
            <a:picLocks noChangeAspect="1"/>
          </p:cNvPicPr>
          <p:nvPr/>
        </p:nvPicPr>
        <p:blipFill>
          <a:blip r:embed="rId2"/>
          <a:stretch>
            <a:fillRect/>
          </a:stretch>
        </p:blipFill>
        <p:spPr>
          <a:xfrm>
            <a:off x="6957391" y="2185323"/>
            <a:ext cx="4469559" cy="2487353"/>
          </a:xfrm>
          <a:prstGeom prst="rect">
            <a:avLst/>
          </a:prstGeom>
        </p:spPr>
      </p:pic>
      <p:sp>
        <p:nvSpPr>
          <p:cNvPr id="3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6" name="Picture 5">
            <a:extLst>
              <a:ext uri="{FF2B5EF4-FFF2-40B4-BE49-F238E27FC236}">
                <a16:creationId xmlns:a16="http://schemas.microsoft.com/office/drawing/2014/main" id="{65AF9256-92D5-37F9-467F-37B3B6335BAD}"/>
              </a:ext>
            </a:extLst>
          </p:cNvPr>
          <p:cNvPicPr>
            <a:picLocks noChangeAspect="1"/>
          </p:cNvPicPr>
          <p:nvPr/>
        </p:nvPicPr>
        <p:blipFill>
          <a:blip r:embed="rId3"/>
          <a:stretch>
            <a:fillRect/>
          </a:stretch>
        </p:blipFill>
        <p:spPr>
          <a:xfrm>
            <a:off x="1001128" y="4902030"/>
            <a:ext cx="10183646" cy="1209844"/>
          </a:xfrm>
          <a:prstGeom prst="rect">
            <a:avLst/>
          </a:prstGeom>
        </p:spPr>
      </p:pic>
    </p:spTree>
    <p:extLst>
      <p:ext uri="{BB962C8B-B14F-4D97-AF65-F5344CB8AC3E}">
        <p14:creationId xmlns:p14="http://schemas.microsoft.com/office/powerpoint/2010/main" val="15290377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4200" b="1" i="0">
                <a:solidFill>
                  <a:schemeClr val="bg1"/>
                </a:solidFill>
                <a:effectLst/>
                <a:latin typeface="Helvetica Neue"/>
              </a:rPr>
              <a:t>Anslysis of two segmented variables</a:t>
            </a:r>
            <a:br>
              <a:rPr lang="en-US" sz="4200" b="1" i="0">
                <a:solidFill>
                  <a:schemeClr val="bg1"/>
                </a:solidFill>
                <a:effectLst/>
                <a:latin typeface="Helvetica Neue"/>
              </a:rPr>
            </a:br>
            <a:endParaRPr lang="en-US" sz="4200">
              <a:solidFill>
                <a:schemeClr val="bg1"/>
              </a:solidFill>
            </a:endParaRP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952" y="2607731"/>
            <a:ext cx="8412480" cy="3174357"/>
          </a:xfrm>
        </p:spPr>
        <p:txBody>
          <a:bodyPr>
            <a:normAutofit/>
          </a:bodyPr>
          <a:lstStyle/>
          <a:p>
            <a:endParaRPr lang="en-US" u="sng" dirty="0"/>
          </a:p>
          <a:p>
            <a:endParaRPr lang="en-US" dirty="0"/>
          </a:p>
        </p:txBody>
      </p:sp>
      <p:sp>
        <p:nvSpPr>
          <p:cNvPr id="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Picture 6">
            <a:extLst>
              <a:ext uri="{FF2B5EF4-FFF2-40B4-BE49-F238E27FC236}">
                <a16:creationId xmlns:a16="http://schemas.microsoft.com/office/drawing/2014/main" id="{F1E24242-B0AD-B62A-C427-3A2AE4F9898C}"/>
              </a:ext>
            </a:extLst>
          </p:cNvPr>
          <p:cNvPicPr>
            <a:picLocks noChangeAspect="1"/>
          </p:cNvPicPr>
          <p:nvPr/>
        </p:nvPicPr>
        <p:blipFill>
          <a:blip r:embed="rId2"/>
          <a:stretch>
            <a:fillRect/>
          </a:stretch>
        </p:blipFill>
        <p:spPr>
          <a:xfrm>
            <a:off x="4115316" y="2733578"/>
            <a:ext cx="7668695" cy="695422"/>
          </a:xfrm>
          <a:prstGeom prst="rect">
            <a:avLst/>
          </a:prstGeom>
        </p:spPr>
      </p:pic>
      <p:pic>
        <p:nvPicPr>
          <p:cNvPr id="11" name="Picture 10">
            <a:extLst>
              <a:ext uri="{FF2B5EF4-FFF2-40B4-BE49-F238E27FC236}">
                <a16:creationId xmlns:a16="http://schemas.microsoft.com/office/drawing/2014/main" id="{E4099230-ABAF-F6AF-EBD8-D1DBAED0F011}"/>
              </a:ext>
            </a:extLst>
          </p:cNvPr>
          <p:cNvPicPr>
            <a:picLocks noChangeAspect="1"/>
          </p:cNvPicPr>
          <p:nvPr/>
        </p:nvPicPr>
        <p:blipFill>
          <a:blip r:embed="rId3"/>
          <a:stretch>
            <a:fillRect/>
          </a:stretch>
        </p:blipFill>
        <p:spPr>
          <a:xfrm>
            <a:off x="104761" y="2432539"/>
            <a:ext cx="3858163" cy="3524742"/>
          </a:xfrm>
          <a:prstGeom prst="rect">
            <a:avLst/>
          </a:prstGeom>
        </p:spPr>
      </p:pic>
      <p:sp>
        <p:nvSpPr>
          <p:cNvPr id="4" name="TextBox 3">
            <a:extLst>
              <a:ext uri="{FF2B5EF4-FFF2-40B4-BE49-F238E27FC236}">
                <a16:creationId xmlns:a16="http://schemas.microsoft.com/office/drawing/2014/main" id="{3A2E2911-B4D7-380A-A724-5930B9001210}"/>
              </a:ext>
            </a:extLst>
          </p:cNvPr>
          <p:cNvSpPr txBox="1"/>
          <p:nvPr/>
        </p:nvSpPr>
        <p:spPr>
          <a:xfrm>
            <a:off x="4267708" y="4261975"/>
            <a:ext cx="6618945" cy="646331"/>
          </a:xfrm>
          <a:prstGeom prst="rect">
            <a:avLst/>
          </a:prstGeom>
          <a:noFill/>
        </p:spPr>
        <p:txBody>
          <a:bodyPr wrap="square" rtlCol="0">
            <a:spAutoFit/>
          </a:bodyPr>
          <a:lstStyle/>
          <a:p>
            <a:r>
              <a:rPr lang="en-US" dirty="0"/>
              <a:t>Across all family status the clients from ‘Young’ age group are more defaulted and Senior citizen.</a:t>
            </a:r>
          </a:p>
        </p:txBody>
      </p:sp>
    </p:spTree>
    <p:extLst>
      <p:ext uri="{BB962C8B-B14F-4D97-AF65-F5344CB8AC3E}">
        <p14:creationId xmlns:p14="http://schemas.microsoft.com/office/powerpoint/2010/main" val="2029636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4200" b="1" i="0">
                <a:solidFill>
                  <a:schemeClr val="bg1"/>
                </a:solidFill>
                <a:effectLst/>
                <a:latin typeface="Helvetica Neue"/>
              </a:rPr>
              <a:t>Anslysis of two segmented variables</a:t>
            </a:r>
            <a:br>
              <a:rPr lang="en-US" sz="4200" b="1" i="0">
                <a:solidFill>
                  <a:schemeClr val="bg1"/>
                </a:solidFill>
                <a:effectLst/>
                <a:latin typeface="Helvetica Neue"/>
              </a:rPr>
            </a:br>
            <a:endParaRPr lang="en-US" sz="4200">
              <a:solidFill>
                <a:schemeClr val="bg1"/>
              </a:solidFill>
            </a:endParaRP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824" y="2607732"/>
            <a:ext cx="8412480" cy="3174357"/>
          </a:xfrm>
        </p:spPr>
        <p:txBody>
          <a:bodyPr>
            <a:normAutofit/>
          </a:bodyPr>
          <a:lstStyle/>
          <a:p>
            <a:endParaRPr lang="en-US" u="sng" dirty="0"/>
          </a:p>
          <a:p>
            <a:endParaRPr lang="en-US" dirty="0"/>
          </a:p>
        </p:txBody>
      </p:sp>
      <p:sp>
        <p:nvSpPr>
          <p:cNvPr id="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Picture 6">
            <a:extLst>
              <a:ext uri="{FF2B5EF4-FFF2-40B4-BE49-F238E27FC236}">
                <a16:creationId xmlns:a16="http://schemas.microsoft.com/office/drawing/2014/main" id="{FD7A61FE-7258-2080-48FC-D073B179D78D}"/>
              </a:ext>
            </a:extLst>
          </p:cNvPr>
          <p:cNvPicPr>
            <a:picLocks noChangeAspect="1"/>
          </p:cNvPicPr>
          <p:nvPr/>
        </p:nvPicPr>
        <p:blipFill>
          <a:blip r:embed="rId2"/>
          <a:stretch>
            <a:fillRect/>
          </a:stretch>
        </p:blipFill>
        <p:spPr>
          <a:xfrm>
            <a:off x="4185345" y="2500059"/>
            <a:ext cx="7697274" cy="647790"/>
          </a:xfrm>
          <a:prstGeom prst="rect">
            <a:avLst/>
          </a:prstGeom>
        </p:spPr>
      </p:pic>
      <p:pic>
        <p:nvPicPr>
          <p:cNvPr id="11" name="Picture 10">
            <a:extLst>
              <a:ext uri="{FF2B5EF4-FFF2-40B4-BE49-F238E27FC236}">
                <a16:creationId xmlns:a16="http://schemas.microsoft.com/office/drawing/2014/main" id="{A9D43AB8-2DA0-9380-FFCB-22F29BE542AE}"/>
              </a:ext>
            </a:extLst>
          </p:cNvPr>
          <p:cNvPicPr>
            <a:picLocks noChangeAspect="1"/>
          </p:cNvPicPr>
          <p:nvPr/>
        </p:nvPicPr>
        <p:blipFill>
          <a:blip r:embed="rId3"/>
          <a:stretch>
            <a:fillRect/>
          </a:stretch>
        </p:blipFill>
        <p:spPr>
          <a:xfrm>
            <a:off x="449443" y="2313430"/>
            <a:ext cx="3724795" cy="3515216"/>
          </a:xfrm>
          <a:prstGeom prst="rect">
            <a:avLst/>
          </a:prstGeom>
        </p:spPr>
      </p:pic>
      <p:sp>
        <p:nvSpPr>
          <p:cNvPr id="13" name="TextBox 12">
            <a:extLst>
              <a:ext uri="{FF2B5EF4-FFF2-40B4-BE49-F238E27FC236}">
                <a16:creationId xmlns:a16="http://schemas.microsoft.com/office/drawing/2014/main" id="{061D35DB-C3AE-E14D-04C7-DC25E795205E}"/>
              </a:ext>
            </a:extLst>
          </p:cNvPr>
          <p:cNvSpPr txBox="1"/>
          <p:nvPr/>
        </p:nvSpPr>
        <p:spPr>
          <a:xfrm>
            <a:off x="212035" y="5856077"/>
            <a:ext cx="1179443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After importing previous application dataset, and after dropping unnecessary columns with 40% missing value </a:t>
            </a:r>
          </a:p>
          <a:p>
            <a:pPr marL="285750" indent="-285750">
              <a:buFont typeface="Arial" panose="020B0604020202020204" pitchFamily="34" charset="0"/>
              <a:buChar char="•"/>
            </a:pPr>
            <a:r>
              <a:rPr lang="en-US" sz="1600" dirty="0"/>
              <a:t>After that outliers are  removed.</a:t>
            </a:r>
          </a:p>
          <a:p>
            <a:pPr marL="285750" indent="-285750">
              <a:buFont typeface="Arial" panose="020B0604020202020204" pitchFamily="34" charset="0"/>
              <a:buChar char="•"/>
            </a:pPr>
            <a:r>
              <a:rPr lang="en-US" sz="1600" dirty="0"/>
              <a:t>After the cleaning and identifying is done we have dropped 25.63% rows from the dataset.</a:t>
            </a:r>
          </a:p>
        </p:txBody>
      </p:sp>
    </p:spTree>
    <p:extLst>
      <p:ext uri="{BB962C8B-B14F-4D97-AF65-F5344CB8AC3E}">
        <p14:creationId xmlns:p14="http://schemas.microsoft.com/office/powerpoint/2010/main" val="1499563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8032F-F136-1B4A-5277-C3D79820F62B}"/>
              </a:ext>
            </a:extLst>
          </p:cNvPr>
          <p:cNvSpPr>
            <a:spLocks noGrp="1"/>
          </p:cNvSpPr>
          <p:nvPr>
            <p:ph type="title"/>
          </p:nvPr>
        </p:nvSpPr>
        <p:spPr>
          <a:xfrm>
            <a:off x="652934" y="492235"/>
            <a:ext cx="10671048" cy="1554480"/>
          </a:xfrm>
        </p:spPr>
        <p:txBody>
          <a:bodyPr anchor="ctr">
            <a:normAutofit fontScale="90000"/>
          </a:bodyPr>
          <a:lstStyle/>
          <a:p>
            <a:pPr>
              <a:lnSpc>
                <a:spcPct val="100000"/>
              </a:lnSpc>
            </a:pPr>
            <a:r>
              <a:rPr lang="en-US" sz="4200" dirty="0">
                <a:solidFill>
                  <a:schemeClr val="bg1"/>
                </a:solidFill>
              </a:rPr>
              <a:t>Analyzing Data</a:t>
            </a:r>
            <a:br>
              <a:rPr lang="en-US" sz="4200" dirty="0">
                <a:solidFill>
                  <a:schemeClr val="bg1"/>
                </a:solidFill>
              </a:rPr>
            </a:br>
            <a:r>
              <a:rPr lang="en-US" sz="4200" dirty="0">
                <a:solidFill>
                  <a:schemeClr val="bg1"/>
                </a:solidFill>
              </a:rPr>
              <a:t>(</a:t>
            </a:r>
            <a:r>
              <a:rPr lang="en-US" sz="2400" dirty="0">
                <a:solidFill>
                  <a:schemeClr val="accent2"/>
                </a:solidFill>
              </a:rPr>
              <a:t>Checking data imbalance for previous application data: </a:t>
            </a:r>
            <a:r>
              <a:rPr lang="en-US" sz="4200" dirty="0">
                <a:solidFill>
                  <a:schemeClr val="bg1"/>
                </a:solidFill>
              </a:rPr>
              <a:t>)</a:t>
            </a:r>
            <a:br>
              <a:rPr lang="en-US" sz="4200" b="1" i="0" dirty="0">
                <a:solidFill>
                  <a:schemeClr val="bg1"/>
                </a:solidFill>
                <a:effectLst/>
                <a:latin typeface="Helvetica Neue"/>
              </a:rPr>
            </a:br>
            <a:endParaRPr lang="en-US" sz="4200" dirty="0">
              <a:solidFill>
                <a:schemeClr val="bg1"/>
              </a:solidFill>
            </a:endParaRPr>
          </a:p>
        </p:txBody>
      </p:sp>
      <p:sp>
        <p:nvSpPr>
          <p:cNvPr id="3" name="Content Placeholder 2">
            <a:extLst>
              <a:ext uri="{FF2B5EF4-FFF2-40B4-BE49-F238E27FC236}">
                <a16:creationId xmlns:a16="http://schemas.microsoft.com/office/drawing/2014/main" id="{DA3D81B7-2A98-0B53-0066-3C043B5100B4}"/>
              </a:ext>
            </a:extLst>
          </p:cNvPr>
          <p:cNvSpPr>
            <a:spLocks noGrp="1"/>
          </p:cNvSpPr>
          <p:nvPr>
            <p:ph idx="1"/>
          </p:nvPr>
        </p:nvSpPr>
        <p:spPr>
          <a:xfrm>
            <a:off x="758824" y="2607732"/>
            <a:ext cx="8412480" cy="3174357"/>
          </a:xfrm>
        </p:spPr>
        <p:txBody>
          <a:bodyPr>
            <a:normAutofit/>
          </a:bodyPr>
          <a:lstStyle/>
          <a:p>
            <a:endParaRPr lang="en-US" u="sng" dirty="0"/>
          </a:p>
          <a:p>
            <a:endParaRPr lang="en-US" dirty="0"/>
          </a:p>
        </p:txBody>
      </p:sp>
      <p:sp>
        <p:nvSpPr>
          <p:cNvPr id="3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C2F15324-12D8-E6BF-4EB0-D94D5014118A}"/>
              </a:ext>
            </a:extLst>
          </p:cNvPr>
          <p:cNvPicPr>
            <a:picLocks noChangeAspect="1"/>
          </p:cNvPicPr>
          <p:nvPr/>
        </p:nvPicPr>
        <p:blipFill>
          <a:blip r:embed="rId2"/>
          <a:stretch>
            <a:fillRect/>
          </a:stretch>
        </p:blipFill>
        <p:spPr>
          <a:xfrm>
            <a:off x="-1" y="1714828"/>
            <a:ext cx="7765539" cy="1247949"/>
          </a:xfrm>
          <a:prstGeom prst="rect">
            <a:avLst/>
          </a:prstGeom>
        </p:spPr>
      </p:pic>
      <p:pic>
        <p:nvPicPr>
          <p:cNvPr id="16" name="Picture 15">
            <a:extLst>
              <a:ext uri="{FF2B5EF4-FFF2-40B4-BE49-F238E27FC236}">
                <a16:creationId xmlns:a16="http://schemas.microsoft.com/office/drawing/2014/main" id="{0B5AACC0-F1FA-6250-E55F-95EA0250EB9A}"/>
              </a:ext>
            </a:extLst>
          </p:cNvPr>
          <p:cNvPicPr>
            <a:picLocks noChangeAspect="1"/>
          </p:cNvPicPr>
          <p:nvPr/>
        </p:nvPicPr>
        <p:blipFill>
          <a:blip r:embed="rId3"/>
          <a:stretch>
            <a:fillRect/>
          </a:stretch>
        </p:blipFill>
        <p:spPr>
          <a:xfrm>
            <a:off x="229422" y="3338226"/>
            <a:ext cx="7306695" cy="2572109"/>
          </a:xfrm>
          <a:prstGeom prst="rect">
            <a:avLst/>
          </a:prstGeom>
        </p:spPr>
      </p:pic>
      <p:pic>
        <p:nvPicPr>
          <p:cNvPr id="22" name="Picture 21">
            <a:extLst>
              <a:ext uri="{FF2B5EF4-FFF2-40B4-BE49-F238E27FC236}">
                <a16:creationId xmlns:a16="http://schemas.microsoft.com/office/drawing/2014/main" id="{CA25E1EE-C750-6E82-21FC-50EC55A22E97}"/>
              </a:ext>
            </a:extLst>
          </p:cNvPr>
          <p:cNvPicPr>
            <a:picLocks noChangeAspect="1"/>
          </p:cNvPicPr>
          <p:nvPr/>
        </p:nvPicPr>
        <p:blipFill>
          <a:blip r:embed="rId4"/>
          <a:stretch>
            <a:fillRect/>
          </a:stretch>
        </p:blipFill>
        <p:spPr>
          <a:xfrm>
            <a:off x="7765540" y="1743174"/>
            <a:ext cx="4426460" cy="2838846"/>
          </a:xfrm>
          <a:prstGeom prst="rect">
            <a:avLst/>
          </a:prstGeom>
        </p:spPr>
      </p:pic>
      <p:sp>
        <p:nvSpPr>
          <p:cNvPr id="4" name="TextBox 3">
            <a:extLst>
              <a:ext uri="{FF2B5EF4-FFF2-40B4-BE49-F238E27FC236}">
                <a16:creationId xmlns:a16="http://schemas.microsoft.com/office/drawing/2014/main" id="{AB0D4480-7037-32A2-CD10-CD5F3EAD7351}"/>
              </a:ext>
            </a:extLst>
          </p:cNvPr>
          <p:cNvSpPr txBox="1"/>
          <p:nvPr/>
        </p:nvSpPr>
        <p:spPr>
          <a:xfrm>
            <a:off x="7765538" y="4572002"/>
            <a:ext cx="3962400" cy="2123658"/>
          </a:xfrm>
          <a:prstGeom prst="rect">
            <a:avLst/>
          </a:prstGeom>
          <a:noFill/>
        </p:spPr>
        <p:txBody>
          <a:bodyPr wrap="square" rtlCol="0">
            <a:spAutoFit/>
          </a:bodyPr>
          <a:lstStyle/>
          <a:p>
            <a:pPr marL="285750" indent="-285750">
              <a:buFont typeface="Wingdings" panose="05000000000000000000" pitchFamily="2" charset="2"/>
              <a:buChar char="§"/>
            </a:pPr>
            <a:r>
              <a:rPr lang="en-US" sz="1200" dirty="0"/>
              <a:t>NAME_CONTRACT_TYPE - There are very few Revolving Loan</a:t>
            </a:r>
          </a:p>
          <a:p>
            <a:pPr marL="285750" indent="-285750">
              <a:buFont typeface="Wingdings" panose="05000000000000000000" pitchFamily="2" charset="2"/>
              <a:buChar char="§"/>
            </a:pPr>
            <a:r>
              <a:rPr lang="en-US" sz="1200" dirty="0"/>
              <a:t> NAME_CONTRACT_STATUS - There are very few Refused loans. Almost negligible Canceled loans. </a:t>
            </a:r>
          </a:p>
          <a:p>
            <a:pPr marL="285750" indent="-285750">
              <a:buFont typeface="Wingdings" panose="05000000000000000000" pitchFamily="2" charset="2"/>
              <a:buChar char="§"/>
            </a:pPr>
            <a:r>
              <a:rPr lang="en-US" sz="1200" dirty="0"/>
              <a:t> NAME_CLIENT_TYPE - There are very few New applicant. Even fewer Refreshed applicants. </a:t>
            </a:r>
          </a:p>
          <a:p>
            <a:pPr marL="285750" indent="-285750">
              <a:buFont typeface="Wingdings" panose="05000000000000000000" pitchFamily="2" charset="2"/>
              <a:buChar char="§"/>
            </a:pPr>
            <a:r>
              <a:rPr lang="en-US" sz="1200" dirty="0"/>
              <a:t>NAME_PORTFOLIO - Very few application for Cards and Cars</a:t>
            </a:r>
          </a:p>
          <a:p>
            <a:pPr marL="285750" indent="-285750">
              <a:buFont typeface="Wingdings" panose="05000000000000000000" pitchFamily="2" charset="2"/>
              <a:buChar char="§"/>
            </a:pPr>
            <a:r>
              <a:rPr lang="en-US" sz="1200" dirty="0"/>
              <a:t> CHANNEL_TYPE - Except Country-Wide, Credit and Cash offices and Stone all other channels are very few.</a:t>
            </a:r>
          </a:p>
        </p:txBody>
      </p:sp>
    </p:spTree>
    <p:extLst>
      <p:ext uri="{BB962C8B-B14F-4D97-AF65-F5344CB8AC3E}">
        <p14:creationId xmlns:p14="http://schemas.microsoft.com/office/powerpoint/2010/main" val="4194588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sz="5400" dirty="0">
                <a:solidFill>
                  <a:schemeClr val="bg1"/>
                </a:solidFill>
              </a:rPr>
              <a:t>Analyzing Data</a:t>
            </a:r>
            <a:endParaRPr lang="en-US" dirty="0">
              <a:solidFill>
                <a:schemeClr val="bg1"/>
              </a:solidFill>
            </a:endParaRP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Converting DAYS_DECISION column into MONTH_DECISION column for readability and analysis:</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64CA2A96-AB82-FDCE-4AC0-B90D2F4ED5F3}"/>
              </a:ext>
            </a:extLst>
          </p:cNvPr>
          <p:cNvPicPr>
            <a:picLocks noChangeAspect="1"/>
          </p:cNvPicPr>
          <p:nvPr/>
        </p:nvPicPr>
        <p:blipFill>
          <a:blip r:embed="rId2"/>
          <a:stretch>
            <a:fillRect/>
          </a:stretch>
        </p:blipFill>
        <p:spPr>
          <a:xfrm>
            <a:off x="758824" y="3644201"/>
            <a:ext cx="7325747" cy="390580"/>
          </a:xfrm>
          <a:prstGeom prst="rect">
            <a:avLst/>
          </a:prstGeom>
        </p:spPr>
      </p:pic>
      <p:pic>
        <p:nvPicPr>
          <p:cNvPr id="7" name="Picture 6">
            <a:extLst>
              <a:ext uri="{FF2B5EF4-FFF2-40B4-BE49-F238E27FC236}">
                <a16:creationId xmlns:a16="http://schemas.microsoft.com/office/drawing/2014/main" id="{096823AA-458D-00A6-2C09-7D40F70F6F1A}"/>
              </a:ext>
            </a:extLst>
          </p:cNvPr>
          <p:cNvPicPr>
            <a:picLocks noChangeAspect="1"/>
          </p:cNvPicPr>
          <p:nvPr/>
        </p:nvPicPr>
        <p:blipFill>
          <a:blip r:embed="rId3"/>
          <a:stretch>
            <a:fillRect/>
          </a:stretch>
        </p:blipFill>
        <p:spPr>
          <a:xfrm>
            <a:off x="758824" y="4178345"/>
            <a:ext cx="7773485" cy="562053"/>
          </a:xfrm>
          <a:prstGeom prst="rect">
            <a:avLst/>
          </a:prstGeom>
        </p:spPr>
      </p:pic>
      <p:pic>
        <p:nvPicPr>
          <p:cNvPr id="11" name="Picture 10">
            <a:extLst>
              <a:ext uri="{FF2B5EF4-FFF2-40B4-BE49-F238E27FC236}">
                <a16:creationId xmlns:a16="http://schemas.microsoft.com/office/drawing/2014/main" id="{3916E6C9-5180-60C7-93CF-183C7F20E788}"/>
              </a:ext>
            </a:extLst>
          </p:cNvPr>
          <p:cNvPicPr>
            <a:picLocks noChangeAspect="1"/>
          </p:cNvPicPr>
          <p:nvPr/>
        </p:nvPicPr>
        <p:blipFill>
          <a:blip r:embed="rId4"/>
          <a:stretch>
            <a:fillRect/>
          </a:stretch>
        </p:blipFill>
        <p:spPr>
          <a:xfrm>
            <a:off x="758824" y="4883962"/>
            <a:ext cx="7687748" cy="447737"/>
          </a:xfrm>
          <a:prstGeom prst="rect">
            <a:avLst/>
          </a:prstGeom>
        </p:spPr>
      </p:pic>
    </p:spTree>
    <p:extLst>
      <p:ext uri="{BB962C8B-B14F-4D97-AF65-F5344CB8AC3E}">
        <p14:creationId xmlns:p14="http://schemas.microsoft.com/office/powerpoint/2010/main" val="1369771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Data</a:t>
            </a:r>
            <a:br>
              <a:rPr lang="en-US" dirty="0">
                <a:solidFill>
                  <a:schemeClr val="bg1"/>
                </a:solidFill>
              </a:rPr>
            </a:br>
            <a:r>
              <a:rPr lang="en-US" sz="2200" dirty="0">
                <a:solidFill>
                  <a:schemeClr val="accent2"/>
                </a:solidFill>
              </a:rPr>
              <a:t>(</a:t>
            </a:r>
            <a:r>
              <a:rPr lang="en-US" sz="2400" dirty="0">
                <a:solidFill>
                  <a:schemeClr val="accent2"/>
                </a:solidFill>
              </a:rPr>
              <a:t>Merging Current application and Previous application dataset:)</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endParaRPr lang="en-US"/>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ABDC1054-2493-4581-6967-7C0A9132C9C1}"/>
              </a:ext>
            </a:extLst>
          </p:cNvPr>
          <p:cNvPicPr>
            <a:picLocks noChangeAspect="1"/>
          </p:cNvPicPr>
          <p:nvPr/>
        </p:nvPicPr>
        <p:blipFill>
          <a:blip r:embed="rId2"/>
          <a:stretch>
            <a:fillRect/>
          </a:stretch>
        </p:blipFill>
        <p:spPr>
          <a:xfrm>
            <a:off x="2242380" y="3170617"/>
            <a:ext cx="7687748" cy="600159"/>
          </a:xfrm>
          <a:prstGeom prst="rect">
            <a:avLst/>
          </a:prstGeom>
        </p:spPr>
      </p:pic>
      <p:pic>
        <p:nvPicPr>
          <p:cNvPr id="13" name="Picture 12">
            <a:extLst>
              <a:ext uri="{FF2B5EF4-FFF2-40B4-BE49-F238E27FC236}">
                <a16:creationId xmlns:a16="http://schemas.microsoft.com/office/drawing/2014/main" id="{D6EAC3BD-5A6E-E228-59E9-AE1B8752C878}"/>
              </a:ext>
            </a:extLst>
          </p:cNvPr>
          <p:cNvPicPr>
            <a:picLocks noChangeAspect="1"/>
          </p:cNvPicPr>
          <p:nvPr/>
        </p:nvPicPr>
        <p:blipFill>
          <a:blip r:embed="rId3"/>
          <a:stretch>
            <a:fillRect/>
          </a:stretch>
        </p:blipFill>
        <p:spPr>
          <a:xfrm>
            <a:off x="2252126" y="3745372"/>
            <a:ext cx="7182852" cy="504895"/>
          </a:xfrm>
          <a:prstGeom prst="rect">
            <a:avLst/>
          </a:prstGeom>
        </p:spPr>
      </p:pic>
      <p:pic>
        <p:nvPicPr>
          <p:cNvPr id="15" name="Picture 14">
            <a:extLst>
              <a:ext uri="{FF2B5EF4-FFF2-40B4-BE49-F238E27FC236}">
                <a16:creationId xmlns:a16="http://schemas.microsoft.com/office/drawing/2014/main" id="{4CBCC633-CD85-D7AF-3515-555252001D70}"/>
              </a:ext>
            </a:extLst>
          </p:cNvPr>
          <p:cNvPicPr>
            <a:picLocks noChangeAspect="1"/>
          </p:cNvPicPr>
          <p:nvPr/>
        </p:nvPicPr>
        <p:blipFill>
          <a:blip r:embed="rId4"/>
          <a:stretch>
            <a:fillRect/>
          </a:stretch>
        </p:blipFill>
        <p:spPr>
          <a:xfrm>
            <a:off x="2252126" y="4318753"/>
            <a:ext cx="7211431" cy="352474"/>
          </a:xfrm>
          <a:prstGeom prst="rect">
            <a:avLst/>
          </a:prstGeom>
        </p:spPr>
      </p:pic>
      <p:pic>
        <p:nvPicPr>
          <p:cNvPr id="17" name="Picture 16">
            <a:extLst>
              <a:ext uri="{FF2B5EF4-FFF2-40B4-BE49-F238E27FC236}">
                <a16:creationId xmlns:a16="http://schemas.microsoft.com/office/drawing/2014/main" id="{992FA9A7-62A9-D197-EACF-438A2BA4340E}"/>
              </a:ext>
            </a:extLst>
          </p:cNvPr>
          <p:cNvPicPr>
            <a:picLocks noChangeAspect="1"/>
          </p:cNvPicPr>
          <p:nvPr/>
        </p:nvPicPr>
        <p:blipFill>
          <a:blip r:embed="rId5"/>
          <a:stretch>
            <a:fillRect/>
          </a:stretch>
        </p:blipFill>
        <p:spPr>
          <a:xfrm>
            <a:off x="2261652" y="4707669"/>
            <a:ext cx="7163800" cy="523948"/>
          </a:xfrm>
          <a:prstGeom prst="rect">
            <a:avLst/>
          </a:prstGeom>
        </p:spPr>
      </p:pic>
      <p:pic>
        <p:nvPicPr>
          <p:cNvPr id="19" name="Picture 18">
            <a:extLst>
              <a:ext uri="{FF2B5EF4-FFF2-40B4-BE49-F238E27FC236}">
                <a16:creationId xmlns:a16="http://schemas.microsoft.com/office/drawing/2014/main" id="{AF571B85-C2C6-0ADD-DE7E-55DDE4AA580F}"/>
              </a:ext>
            </a:extLst>
          </p:cNvPr>
          <p:cNvPicPr>
            <a:picLocks noChangeAspect="1"/>
          </p:cNvPicPr>
          <p:nvPr/>
        </p:nvPicPr>
        <p:blipFill>
          <a:blip r:embed="rId6"/>
          <a:stretch>
            <a:fillRect/>
          </a:stretch>
        </p:blipFill>
        <p:spPr>
          <a:xfrm>
            <a:off x="2291053" y="5283960"/>
            <a:ext cx="7201905" cy="514422"/>
          </a:xfrm>
          <a:prstGeom prst="rect">
            <a:avLst/>
          </a:prstGeom>
        </p:spPr>
      </p:pic>
      <p:pic>
        <p:nvPicPr>
          <p:cNvPr id="21" name="Picture 20">
            <a:extLst>
              <a:ext uri="{FF2B5EF4-FFF2-40B4-BE49-F238E27FC236}">
                <a16:creationId xmlns:a16="http://schemas.microsoft.com/office/drawing/2014/main" id="{C8640CBB-3206-100B-D6DE-2DFE43409DB1}"/>
              </a:ext>
            </a:extLst>
          </p:cNvPr>
          <p:cNvPicPr>
            <a:picLocks noChangeAspect="1"/>
          </p:cNvPicPr>
          <p:nvPr/>
        </p:nvPicPr>
        <p:blipFill>
          <a:blip r:embed="rId7"/>
          <a:stretch>
            <a:fillRect/>
          </a:stretch>
        </p:blipFill>
        <p:spPr>
          <a:xfrm>
            <a:off x="2252126" y="5767181"/>
            <a:ext cx="7182852" cy="1019317"/>
          </a:xfrm>
          <a:prstGeom prst="rect">
            <a:avLst/>
          </a:prstGeom>
        </p:spPr>
      </p:pic>
    </p:spTree>
    <p:extLst>
      <p:ext uri="{BB962C8B-B14F-4D97-AF65-F5344CB8AC3E}">
        <p14:creationId xmlns:p14="http://schemas.microsoft.com/office/powerpoint/2010/main" val="119128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pPr>
              <a:lnSpc>
                <a:spcPct val="100000"/>
              </a:lnSpc>
            </a:pPr>
            <a:r>
              <a:rPr lang="en-US" sz="2600">
                <a:solidFill>
                  <a:schemeClr val="bg1"/>
                </a:solidFill>
              </a:rPr>
              <a:t>Analyzing Data</a:t>
            </a:r>
            <a:br>
              <a:rPr lang="en-US" sz="2600">
                <a:solidFill>
                  <a:schemeClr val="bg1"/>
                </a:solidFill>
              </a:rPr>
            </a:br>
            <a:r>
              <a:rPr lang="en-US" sz="2600">
                <a:solidFill>
                  <a:schemeClr val="bg1"/>
                </a:solidFill>
              </a:rPr>
              <a:t>(Merging Current application and Previous application dataset:)</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1" name="Picture 10">
            <a:extLst>
              <a:ext uri="{FF2B5EF4-FFF2-40B4-BE49-F238E27FC236}">
                <a16:creationId xmlns:a16="http://schemas.microsoft.com/office/drawing/2014/main" id="{DE7FE448-F55A-C629-2713-7105A3DFC509}"/>
              </a:ext>
            </a:extLst>
          </p:cNvPr>
          <p:cNvPicPr>
            <a:picLocks noChangeAspect="1"/>
          </p:cNvPicPr>
          <p:nvPr/>
        </p:nvPicPr>
        <p:blipFill>
          <a:blip r:embed="rId2"/>
          <a:stretch>
            <a:fillRect/>
          </a:stretch>
        </p:blipFill>
        <p:spPr>
          <a:xfrm>
            <a:off x="1802961" y="3028894"/>
            <a:ext cx="6620799" cy="800212"/>
          </a:xfrm>
          <a:prstGeom prst="rect">
            <a:avLst/>
          </a:prstGeom>
        </p:spPr>
      </p:pic>
      <p:pic>
        <p:nvPicPr>
          <p:cNvPr id="16" name="Picture 15">
            <a:extLst>
              <a:ext uri="{FF2B5EF4-FFF2-40B4-BE49-F238E27FC236}">
                <a16:creationId xmlns:a16="http://schemas.microsoft.com/office/drawing/2014/main" id="{7ABB61E7-208C-5C48-1AF5-3484F736E036}"/>
              </a:ext>
            </a:extLst>
          </p:cNvPr>
          <p:cNvPicPr>
            <a:picLocks noChangeAspect="1"/>
          </p:cNvPicPr>
          <p:nvPr/>
        </p:nvPicPr>
        <p:blipFill>
          <a:blip r:embed="rId3"/>
          <a:stretch>
            <a:fillRect/>
          </a:stretch>
        </p:blipFill>
        <p:spPr>
          <a:xfrm>
            <a:off x="1802961" y="4795153"/>
            <a:ext cx="7201905" cy="381053"/>
          </a:xfrm>
          <a:prstGeom prst="rect">
            <a:avLst/>
          </a:prstGeom>
        </p:spPr>
      </p:pic>
      <p:sp>
        <p:nvSpPr>
          <p:cNvPr id="4" name="TextBox 3">
            <a:extLst>
              <a:ext uri="{FF2B5EF4-FFF2-40B4-BE49-F238E27FC236}">
                <a16:creationId xmlns:a16="http://schemas.microsoft.com/office/drawing/2014/main" id="{2A1CD74B-A3F7-6DF9-63D4-2274755B651C}"/>
              </a:ext>
            </a:extLst>
          </p:cNvPr>
          <p:cNvSpPr txBox="1"/>
          <p:nvPr/>
        </p:nvSpPr>
        <p:spPr>
          <a:xfrm>
            <a:off x="1802961" y="4121426"/>
            <a:ext cx="9103578"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 We can create a new derived column for what percentage of the applied amount was credited for each client. Derived column name :- PERCENT_CREDIT</a:t>
            </a:r>
          </a:p>
        </p:txBody>
      </p:sp>
      <p:sp>
        <p:nvSpPr>
          <p:cNvPr id="6" name="TextBox 5">
            <a:extLst>
              <a:ext uri="{FF2B5EF4-FFF2-40B4-BE49-F238E27FC236}">
                <a16:creationId xmlns:a16="http://schemas.microsoft.com/office/drawing/2014/main" id="{BB0B5D2A-75FC-A046-6317-C3B531ABF70F}"/>
              </a:ext>
            </a:extLst>
          </p:cNvPr>
          <p:cNvSpPr txBox="1"/>
          <p:nvPr/>
        </p:nvSpPr>
        <p:spPr>
          <a:xfrm>
            <a:off x="1802961" y="2285999"/>
            <a:ext cx="9845700" cy="784830"/>
          </a:xfrm>
          <a:prstGeom prst="rect">
            <a:avLst/>
          </a:prstGeom>
          <a:noFill/>
        </p:spPr>
        <p:txBody>
          <a:bodyPr wrap="square" rtlCol="0">
            <a:spAutoFit/>
          </a:bodyPr>
          <a:lstStyle/>
          <a:p>
            <a:r>
              <a:rPr lang="en-US" sz="1500" b="1" dirty="0"/>
              <a:t>There are Null values in the current application columns in the merged datasets. Because few SK_ID_CURR are present in the previous application dataset, but those IDs are not present in the current application dataset. </a:t>
            </a:r>
          </a:p>
        </p:txBody>
      </p:sp>
    </p:spTree>
    <p:extLst>
      <p:ext uri="{BB962C8B-B14F-4D97-AF65-F5344CB8AC3E}">
        <p14:creationId xmlns:p14="http://schemas.microsoft.com/office/powerpoint/2010/main" val="2225982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Univariate analysis on unordered categorical variable:</a:t>
            </a:r>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645A961A-945C-CB7E-04F8-632A9FC1F7EE}"/>
              </a:ext>
            </a:extLst>
          </p:cNvPr>
          <p:cNvPicPr>
            <a:picLocks noChangeAspect="1"/>
          </p:cNvPicPr>
          <p:nvPr/>
        </p:nvPicPr>
        <p:blipFill>
          <a:blip r:embed="rId2"/>
          <a:stretch>
            <a:fillRect/>
          </a:stretch>
        </p:blipFill>
        <p:spPr>
          <a:xfrm>
            <a:off x="1090316" y="3238473"/>
            <a:ext cx="7201905" cy="381053"/>
          </a:xfrm>
          <a:prstGeom prst="rect">
            <a:avLst/>
          </a:prstGeom>
        </p:spPr>
      </p:pic>
      <p:pic>
        <p:nvPicPr>
          <p:cNvPr id="13" name="Picture 12">
            <a:extLst>
              <a:ext uri="{FF2B5EF4-FFF2-40B4-BE49-F238E27FC236}">
                <a16:creationId xmlns:a16="http://schemas.microsoft.com/office/drawing/2014/main" id="{4B8109B2-1FED-CD57-7490-B30A9FE54195}"/>
              </a:ext>
            </a:extLst>
          </p:cNvPr>
          <p:cNvPicPr>
            <a:picLocks noChangeAspect="1"/>
          </p:cNvPicPr>
          <p:nvPr/>
        </p:nvPicPr>
        <p:blipFill>
          <a:blip r:embed="rId3"/>
          <a:stretch>
            <a:fillRect/>
          </a:stretch>
        </p:blipFill>
        <p:spPr>
          <a:xfrm>
            <a:off x="1090316" y="3906820"/>
            <a:ext cx="4153480" cy="2286319"/>
          </a:xfrm>
          <a:prstGeom prst="rect">
            <a:avLst/>
          </a:prstGeom>
        </p:spPr>
      </p:pic>
      <p:sp>
        <p:nvSpPr>
          <p:cNvPr id="4" name="TextBox 3">
            <a:extLst>
              <a:ext uri="{FF2B5EF4-FFF2-40B4-BE49-F238E27FC236}">
                <a16:creationId xmlns:a16="http://schemas.microsoft.com/office/drawing/2014/main" id="{EF8EBF37-AAA0-7B23-BEF2-0CDE82DEA8CF}"/>
              </a:ext>
            </a:extLst>
          </p:cNvPr>
          <p:cNvSpPr txBox="1"/>
          <p:nvPr/>
        </p:nvSpPr>
        <p:spPr>
          <a:xfrm>
            <a:off x="6207566" y="4110337"/>
            <a:ext cx="4293705" cy="923330"/>
          </a:xfrm>
          <a:prstGeom prst="rect">
            <a:avLst/>
          </a:prstGeom>
          <a:noFill/>
        </p:spPr>
        <p:txBody>
          <a:bodyPr wrap="square" rtlCol="0">
            <a:spAutoFit/>
          </a:bodyPr>
          <a:lstStyle/>
          <a:p>
            <a:r>
              <a:rPr lang="en-US"/>
              <a:t>There are huge number of Approved loan than Refused. Hardly, there are any Canceled or Unused offer loan.</a:t>
            </a:r>
          </a:p>
        </p:txBody>
      </p:sp>
    </p:spTree>
    <p:extLst>
      <p:ext uri="{BB962C8B-B14F-4D97-AF65-F5344CB8AC3E}">
        <p14:creationId xmlns:p14="http://schemas.microsoft.com/office/powerpoint/2010/main" val="2629301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Univariate analysis on unordered categorical variable</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1" name="Picture 10">
            <a:extLst>
              <a:ext uri="{FF2B5EF4-FFF2-40B4-BE49-F238E27FC236}">
                <a16:creationId xmlns:a16="http://schemas.microsoft.com/office/drawing/2014/main" id="{CB1A40AB-544E-AFA7-4190-C2D4D9E6E588}"/>
              </a:ext>
            </a:extLst>
          </p:cNvPr>
          <p:cNvPicPr>
            <a:picLocks noChangeAspect="1"/>
          </p:cNvPicPr>
          <p:nvPr/>
        </p:nvPicPr>
        <p:blipFill>
          <a:blip r:embed="rId2"/>
          <a:stretch>
            <a:fillRect/>
          </a:stretch>
        </p:blipFill>
        <p:spPr>
          <a:xfrm>
            <a:off x="1083085" y="3180322"/>
            <a:ext cx="7763958" cy="514422"/>
          </a:xfrm>
          <a:prstGeom prst="rect">
            <a:avLst/>
          </a:prstGeom>
        </p:spPr>
      </p:pic>
      <p:pic>
        <p:nvPicPr>
          <p:cNvPr id="14" name="Picture 13">
            <a:extLst>
              <a:ext uri="{FF2B5EF4-FFF2-40B4-BE49-F238E27FC236}">
                <a16:creationId xmlns:a16="http://schemas.microsoft.com/office/drawing/2014/main" id="{38DB24AB-9EC9-A4CE-BBD6-9F36492025E4}"/>
              </a:ext>
            </a:extLst>
          </p:cNvPr>
          <p:cNvPicPr>
            <a:picLocks noChangeAspect="1"/>
          </p:cNvPicPr>
          <p:nvPr/>
        </p:nvPicPr>
        <p:blipFill>
          <a:blip r:embed="rId3"/>
          <a:stretch>
            <a:fillRect/>
          </a:stretch>
        </p:blipFill>
        <p:spPr>
          <a:xfrm>
            <a:off x="1083085" y="3779398"/>
            <a:ext cx="3801005" cy="2324424"/>
          </a:xfrm>
          <a:prstGeom prst="rect">
            <a:avLst/>
          </a:prstGeom>
        </p:spPr>
      </p:pic>
      <p:sp>
        <p:nvSpPr>
          <p:cNvPr id="4" name="TextBox 3">
            <a:extLst>
              <a:ext uri="{FF2B5EF4-FFF2-40B4-BE49-F238E27FC236}">
                <a16:creationId xmlns:a16="http://schemas.microsoft.com/office/drawing/2014/main" id="{B3660B4E-DC56-AF2C-91E0-72AF80480CE2}"/>
              </a:ext>
            </a:extLst>
          </p:cNvPr>
          <p:cNvSpPr txBox="1"/>
          <p:nvPr/>
        </p:nvSpPr>
        <p:spPr>
          <a:xfrm>
            <a:off x="5605670" y="4028661"/>
            <a:ext cx="4324458" cy="369332"/>
          </a:xfrm>
          <a:prstGeom prst="rect">
            <a:avLst/>
          </a:prstGeom>
          <a:noFill/>
        </p:spPr>
        <p:txBody>
          <a:bodyPr wrap="square" rtlCol="0">
            <a:spAutoFit/>
          </a:bodyPr>
          <a:lstStyle/>
          <a:p>
            <a:r>
              <a:rPr lang="en-US" dirty="0"/>
              <a:t>Mostly the applicants were Recurrent.</a:t>
            </a:r>
          </a:p>
        </p:txBody>
      </p:sp>
    </p:spTree>
    <p:extLst>
      <p:ext uri="{BB962C8B-B14F-4D97-AF65-F5344CB8AC3E}">
        <p14:creationId xmlns:p14="http://schemas.microsoft.com/office/powerpoint/2010/main" val="913483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Univariate analysis on unordered categorical variable</a:t>
            </a:r>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D281E203-4724-4FF7-76D1-7035680A28FC}"/>
              </a:ext>
            </a:extLst>
          </p:cNvPr>
          <p:cNvPicPr>
            <a:picLocks noChangeAspect="1"/>
          </p:cNvPicPr>
          <p:nvPr/>
        </p:nvPicPr>
        <p:blipFill>
          <a:blip r:embed="rId2"/>
          <a:stretch>
            <a:fillRect/>
          </a:stretch>
        </p:blipFill>
        <p:spPr>
          <a:xfrm>
            <a:off x="908914" y="3219042"/>
            <a:ext cx="7125694" cy="523948"/>
          </a:xfrm>
          <a:prstGeom prst="rect">
            <a:avLst/>
          </a:prstGeom>
        </p:spPr>
      </p:pic>
      <p:pic>
        <p:nvPicPr>
          <p:cNvPr id="13" name="Picture 12">
            <a:extLst>
              <a:ext uri="{FF2B5EF4-FFF2-40B4-BE49-F238E27FC236}">
                <a16:creationId xmlns:a16="http://schemas.microsoft.com/office/drawing/2014/main" id="{1C6633AC-B9E0-CF74-B0FD-3B63C98D66D6}"/>
              </a:ext>
            </a:extLst>
          </p:cNvPr>
          <p:cNvPicPr>
            <a:picLocks noChangeAspect="1"/>
          </p:cNvPicPr>
          <p:nvPr/>
        </p:nvPicPr>
        <p:blipFill>
          <a:blip r:embed="rId3"/>
          <a:stretch>
            <a:fillRect/>
          </a:stretch>
        </p:blipFill>
        <p:spPr>
          <a:xfrm>
            <a:off x="908914" y="3817503"/>
            <a:ext cx="3877216" cy="2286319"/>
          </a:xfrm>
          <a:prstGeom prst="rect">
            <a:avLst/>
          </a:prstGeom>
        </p:spPr>
      </p:pic>
      <p:sp>
        <p:nvSpPr>
          <p:cNvPr id="4" name="TextBox 3">
            <a:extLst>
              <a:ext uri="{FF2B5EF4-FFF2-40B4-BE49-F238E27FC236}">
                <a16:creationId xmlns:a16="http://schemas.microsoft.com/office/drawing/2014/main" id="{7F14DADA-051E-3C6E-58B6-6AC2093670DA}"/>
              </a:ext>
            </a:extLst>
          </p:cNvPr>
          <p:cNvSpPr txBox="1"/>
          <p:nvPr/>
        </p:nvSpPr>
        <p:spPr>
          <a:xfrm>
            <a:off x="5579165" y="4055165"/>
            <a:ext cx="4174435" cy="1200329"/>
          </a:xfrm>
          <a:prstGeom prst="rect">
            <a:avLst/>
          </a:prstGeom>
          <a:noFill/>
        </p:spPr>
        <p:txBody>
          <a:bodyPr wrap="square" rtlCol="0">
            <a:spAutoFit/>
          </a:bodyPr>
          <a:lstStyle/>
          <a:p>
            <a:r>
              <a:rPr lang="en-US" dirty="0"/>
              <a:t>The highest number of the previous applications was for POS. Applications for Cash also has good number. Applications for Cards were very few.</a:t>
            </a:r>
          </a:p>
        </p:txBody>
      </p:sp>
    </p:spTree>
    <p:extLst>
      <p:ext uri="{BB962C8B-B14F-4D97-AF65-F5344CB8AC3E}">
        <p14:creationId xmlns:p14="http://schemas.microsoft.com/office/powerpoint/2010/main" val="31566869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Univariate analysis on unordered categorical variable</a:t>
            </a:r>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53977342-53B6-D23C-41B2-5AB476B5438E}"/>
              </a:ext>
            </a:extLst>
          </p:cNvPr>
          <p:cNvPicPr>
            <a:picLocks noChangeAspect="1"/>
          </p:cNvPicPr>
          <p:nvPr/>
        </p:nvPicPr>
        <p:blipFill>
          <a:blip r:embed="rId2"/>
          <a:stretch>
            <a:fillRect/>
          </a:stretch>
        </p:blipFill>
        <p:spPr>
          <a:xfrm>
            <a:off x="1236296" y="3064828"/>
            <a:ext cx="6296904" cy="619211"/>
          </a:xfrm>
          <a:prstGeom prst="rect">
            <a:avLst/>
          </a:prstGeom>
        </p:spPr>
      </p:pic>
      <p:pic>
        <p:nvPicPr>
          <p:cNvPr id="13" name="Picture 12">
            <a:extLst>
              <a:ext uri="{FF2B5EF4-FFF2-40B4-BE49-F238E27FC236}">
                <a16:creationId xmlns:a16="http://schemas.microsoft.com/office/drawing/2014/main" id="{8B3BCF46-EEF3-A54A-B44F-CCF1B4F9A7B1}"/>
              </a:ext>
            </a:extLst>
          </p:cNvPr>
          <p:cNvPicPr>
            <a:picLocks noChangeAspect="1"/>
          </p:cNvPicPr>
          <p:nvPr/>
        </p:nvPicPr>
        <p:blipFill>
          <a:blip r:embed="rId3"/>
          <a:stretch>
            <a:fillRect/>
          </a:stretch>
        </p:blipFill>
        <p:spPr>
          <a:xfrm>
            <a:off x="1245823" y="3684039"/>
            <a:ext cx="4191585" cy="2972215"/>
          </a:xfrm>
          <a:prstGeom prst="rect">
            <a:avLst/>
          </a:prstGeom>
        </p:spPr>
      </p:pic>
    </p:spTree>
    <p:extLst>
      <p:ext uri="{BB962C8B-B14F-4D97-AF65-F5344CB8AC3E}">
        <p14:creationId xmlns:p14="http://schemas.microsoft.com/office/powerpoint/2010/main" val="259217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3">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6E80E-ED22-66A5-641B-0E4418285D8C}"/>
              </a:ext>
            </a:extLst>
          </p:cNvPr>
          <p:cNvSpPr>
            <a:spLocks noGrp="1"/>
          </p:cNvSpPr>
          <p:nvPr>
            <p:ph type="title"/>
          </p:nvPr>
        </p:nvSpPr>
        <p:spPr>
          <a:xfrm>
            <a:off x="758952" y="428746"/>
            <a:ext cx="10667998" cy="1326814"/>
          </a:xfrm>
        </p:spPr>
        <p:txBody>
          <a:bodyPr anchor="ctr">
            <a:normAutofit/>
          </a:bodyPr>
          <a:lstStyle/>
          <a:p>
            <a:r>
              <a:rPr lang="en-US" dirty="0">
                <a:solidFill>
                  <a:schemeClr val="bg1"/>
                </a:solidFill>
              </a:rPr>
              <a:t>Cleaning The Data</a:t>
            </a:r>
          </a:p>
        </p:txBody>
      </p:sp>
      <p:sp>
        <p:nvSpPr>
          <p:cNvPr id="6" name="Content Placeholder 5">
            <a:extLst>
              <a:ext uri="{FF2B5EF4-FFF2-40B4-BE49-F238E27FC236}">
                <a16:creationId xmlns:a16="http://schemas.microsoft.com/office/drawing/2014/main" id="{50C48A02-8D1F-E26C-C95A-89D87591AFB2}"/>
              </a:ext>
            </a:extLst>
          </p:cNvPr>
          <p:cNvSpPr>
            <a:spLocks noGrp="1"/>
          </p:cNvSpPr>
          <p:nvPr>
            <p:ph idx="1"/>
          </p:nvPr>
        </p:nvSpPr>
        <p:spPr>
          <a:xfrm>
            <a:off x="946197" y="1970596"/>
            <a:ext cx="6039340" cy="3368920"/>
          </a:xfrm>
        </p:spPr>
        <p:txBody>
          <a:bodyPr anchor="ctr">
            <a:normAutofit/>
          </a:bodyPr>
          <a:lstStyle/>
          <a:p>
            <a:r>
              <a:rPr lang="en-US" dirty="0"/>
              <a:t>Then We check that if there are any other column there that have 40% or more null values. But there are no columns that has more than 45% null values.</a:t>
            </a:r>
          </a:p>
        </p:txBody>
      </p:sp>
      <p:sp>
        <p:nvSpPr>
          <p:cNvPr id="2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8" name="Picture 7">
            <a:extLst>
              <a:ext uri="{FF2B5EF4-FFF2-40B4-BE49-F238E27FC236}">
                <a16:creationId xmlns:a16="http://schemas.microsoft.com/office/drawing/2014/main" id="{F0AEEA76-3211-9856-48C3-F722FBBFB333}"/>
              </a:ext>
            </a:extLst>
          </p:cNvPr>
          <p:cNvPicPr>
            <a:picLocks noChangeAspect="1"/>
          </p:cNvPicPr>
          <p:nvPr/>
        </p:nvPicPr>
        <p:blipFill>
          <a:blip r:embed="rId2"/>
          <a:stretch>
            <a:fillRect/>
          </a:stretch>
        </p:blipFill>
        <p:spPr>
          <a:xfrm>
            <a:off x="538209" y="4629404"/>
            <a:ext cx="10707594" cy="1152686"/>
          </a:xfrm>
          <a:prstGeom prst="rect">
            <a:avLst/>
          </a:prstGeom>
        </p:spPr>
      </p:pic>
    </p:spTree>
    <p:extLst>
      <p:ext uri="{BB962C8B-B14F-4D97-AF65-F5344CB8AC3E}">
        <p14:creationId xmlns:p14="http://schemas.microsoft.com/office/powerpoint/2010/main" val="36421469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Univariate analysis for continuous variables:</a:t>
            </a:r>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4" name="Picture 3">
            <a:extLst>
              <a:ext uri="{FF2B5EF4-FFF2-40B4-BE49-F238E27FC236}">
                <a16:creationId xmlns:a16="http://schemas.microsoft.com/office/drawing/2014/main" id="{02B5204C-9BA4-E6E3-8D72-8ACFB023CA93}"/>
              </a:ext>
            </a:extLst>
          </p:cNvPr>
          <p:cNvPicPr>
            <a:picLocks noChangeAspect="1"/>
          </p:cNvPicPr>
          <p:nvPr/>
        </p:nvPicPr>
        <p:blipFill>
          <a:blip r:embed="rId2"/>
          <a:stretch>
            <a:fillRect/>
          </a:stretch>
        </p:blipFill>
        <p:spPr>
          <a:xfrm>
            <a:off x="1077107" y="3173970"/>
            <a:ext cx="6592220" cy="447737"/>
          </a:xfrm>
          <a:prstGeom prst="rect">
            <a:avLst/>
          </a:prstGeom>
        </p:spPr>
      </p:pic>
      <p:pic>
        <p:nvPicPr>
          <p:cNvPr id="11" name="Picture 10">
            <a:extLst>
              <a:ext uri="{FF2B5EF4-FFF2-40B4-BE49-F238E27FC236}">
                <a16:creationId xmlns:a16="http://schemas.microsoft.com/office/drawing/2014/main" id="{718CD5FE-1D5B-A2E9-59F2-74F5B500B2C7}"/>
              </a:ext>
            </a:extLst>
          </p:cNvPr>
          <p:cNvPicPr>
            <a:picLocks noChangeAspect="1"/>
          </p:cNvPicPr>
          <p:nvPr/>
        </p:nvPicPr>
        <p:blipFill>
          <a:blip r:embed="rId3"/>
          <a:stretch>
            <a:fillRect/>
          </a:stretch>
        </p:blipFill>
        <p:spPr>
          <a:xfrm>
            <a:off x="1077107" y="3782574"/>
            <a:ext cx="4477375" cy="2695951"/>
          </a:xfrm>
          <a:prstGeom prst="rect">
            <a:avLst/>
          </a:prstGeom>
        </p:spPr>
      </p:pic>
      <p:sp>
        <p:nvSpPr>
          <p:cNvPr id="8" name="TextBox 7">
            <a:extLst>
              <a:ext uri="{FF2B5EF4-FFF2-40B4-BE49-F238E27FC236}">
                <a16:creationId xmlns:a16="http://schemas.microsoft.com/office/drawing/2014/main" id="{98A1EBA0-2939-B0E4-4681-309D5C0E3A83}"/>
              </a:ext>
            </a:extLst>
          </p:cNvPr>
          <p:cNvSpPr txBox="1"/>
          <p:nvPr/>
        </p:nvSpPr>
        <p:spPr>
          <a:xfrm>
            <a:off x="6096000" y="4161183"/>
            <a:ext cx="4477375" cy="923330"/>
          </a:xfrm>
          <a:prstGeom prst="rect">
            <a:avLst/>
          </a:prstGeom>
          <a:noFill/>
        </p:spPr>
        <p:txBody>
          <a:bodyPr wrap="square" rtlCol="0">
            <a:spAutoFit/>
          </a:bodyPr>
          <a:lstStyle/>
          <a:p>
            <a:r>
              <a:rPr lang="en-US" dirty="0"/>
              <a:t>Most of the applications were for below 250000 as we see from the above distribution.</a:t>
            </a:r>
          </a:p>
        </p:txBody>
      </p:sp>
    </p:spTree>
    <p:extLst>
      <p:ext uri="{BB962C8B-B14F-4D97-AF65-F5344CB8AC3E}">
        <p14:creationId xmlns:p14="http://schemas.microsoft.com/office/powerpoint/2010/main" val="205352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Univariate analysis for continuous variables:</a:t>
            </a:r>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73DC0907-CFA1-B82A-7701-71A494E0C6EB}"/>
              </a:ext>
            </a:extLst>
          </p:cNvPr>
          <p:cNvPicPr>
            <a:picLocks noChangeAspect="1"/>
          </p:cNvPicPr>
          <p:nvPr/>
        </p:nvPicPr>
        <p:blipFill>
          <a:blip r:embed="rId2"/>
          <a:stretch>
            <a:fillRect/>
          </a:stretch>
        </p:blipFill>
        <p:spPr>
          <a:xfrm>
            <a:off x="1038388" y="3149528"/>
            <a:ext cx="6563641" cy="485843"/>
          </a:xfrm>
          <a:prstGeom prst="rect">
            <a:avLst/>
          </a:prstGeom>
        </p:spPr>
      </p:pic>
      <p:pic>
        <p:nvPicPr>
          <p:cNvPr id="13" name="Picture 12">
            <a:extLst>
              <a:ext uri="{FF2B5EF4-FFF2-40B4-BE49-F238E27FC236}">
                <a16:creationId xmlns:a16="http://schemas.microsoft.com/office/drawing/2014/main" id="{78DF70C6-1CCE-C85A-1876-AA248AC2F002}"/>
              </a:ext>
            </a:extLst>
          </p:cNvPr>
          <p:cNvPicPr>
            <a:picLocks noChangeAspect="1"/>
          </p:cNvPicPr>
          <p:nvPr/>
        </p:nvPicPr>
        <p:blipFill>
          <a:blip r:embed="rId3"/>
          <a:stretch>
            <a:fillRect/>
          </a:stretch>
        </p:blipFill>
        <p:spPr>
          <a:xfrm>
            <a:off x="1038387" y="3773047"/>
            <a:ext cx="4648849" cy="2705478"/>
          </a:xfrm>
          <a:prstGeom prst="rect">
            <a:avLst/>
          </a:prstGeom>
        </p:spPr>
      </p:pic>
      <p:sp>
        <p:nvSpPr>
          <p:cNvPr id="4" name="TextBox 3">
            <a:extLst>
              <a:ext uri="{FF2B5EF4-FFF2-40B4-BE49-F238E27FC236}">
                <a16:creationId xmlns:a16="http://schemas.microsoft.com/office/drawing/2014/main" id="{3C8577C8-29CD-C0C4-01DB-9F75759F894E}"/>
              </a:ext>
            </a:extLst>
          </p:cNvPr>
          <p:cNvSpPr txBox="1"/>
          <p:nvPr/>
        </p:nvSpPr>
        <p:spPr>
          <a:xfrm>
            <a:off x="6414052" y="4214191"/>
            <a:ext cx="4412974" cy="1200329"/>
          </a:xfrm>
          <a:prstGeom prst="rect">
            <a:avLst/>
          </a:prstGeom>
          <a:noFill/>
        </p:spPr>
        <p:txBody>
          <a:bodyPr wrap="square" rtlCol="0">
            <a:spAutoFit/>
          </a:bodyPr>
          <a:lstStyle/>
          <a:p>
            <a:r>
              <a:rPr lang="en-US" dirty="0"/>
              <a:t>We can see that most of the applications decision took approximately 30 months. The time taken spread up to 100 months.</a:t>
            </a:r>
          </a:p>
        </p:txBody>
      </p:sp>
    </p:spTree>
    <p:extLst>
      <p:ext uri="{BB962C8B-B14F-4D97-AF65-F5344CB8AC3E}">
        <p14:creationId xmlns:p14="http://schemas.microsoft.com/office/powerpoint/2010/main" val="8793105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Bivariate Analysis:</a:t>
            </a:r>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3" name="Picture 12">
            <a:extLst>
              <a:ext uri="{FF2B5EF4-FFF2-40B4-BE49-F238E27FC236}">
                <a16:creationId xmlns:a16="http://schemas.microsoft.com/office/drawing/2014/main" id="{B9FAEDC3-A78B-0A3E-D489-0F49BB474982}"/>
              </a:ext>
            </a:extLst>
          </p:cNvPr>
          <p:cNvPicPr>
            <a:picLocks noChangeAspect="1"/>
          </p:cNvPicPr>
          <p:nvPr/>
        </p:nvPicPr>
        <p:blipFill>
          <a:blip r:embed="rId2"/>
          <a:stretch>
            <a:fillRect/>
          </a:stretch>
        </p:blipFill>
        <p:spPr>
          <a:xfrm>
            <a:off x="758824" y="3238473"/>
            <a:ext cx="6944694" cy="381053"/>
          </a:xfrm>
          <a:prstGeom prst="rect">
            <a:avLst/>
          </a:prstGeom>
        </p:spPr>
      </p:pic>
      <p:pic>
        <p:nvPicPr>
          <p:cNvPr id="15" name="Picture 14">
            <a:extLst>
              <a:ext uri="{FF2B5EF4-FFF2-40B4-BE49-F238E27FC236}">
                <a16:creationId xmlns:a16="http://schemas.microsoft.com/office/drawing/2014/main" id="{F5532B9C-CD17-AC67-29B6-3C5AAB8759B5}"/>
              </a:ext>
            </a:extLst>
          </p:cNvPr>
          <p:cNvPicPr>
            <a:picLocks noChangeAspect="1"/>
          </p:cNvPicPr>
          <p:nvPr/>
        </p:nvPicPr>
        <p:blipFill>
          <a:blip r:embed="rId3"/>
          <a:stretch>
            <a:fillRect/>
          </a:stretch>
        </p:blipFill>
        <p:spPr>
          <a:xfrm>
            <a:off x="6946019" y="2285999"/>
            <a:ext cx="4450572" cy="3744993"/>
          </a:xfrm>
          <a:prstGeom prst="rect">
            <a:avLst/>
          </a:prstGeom>
        </p:spPr>
      </p:pic>
      <p:sp>
        <p:nvSpPr>
          <p:cNvPr id="4" name="TextBox 3">
            <a:extLst>
              <a:ext uri="{FF2B5EF4-FFF2-40B4-BE49-F238E27FC236}">
                <a16:creationId xmlns:a16="http://schemas.microsoft.com/office/drawing/2014/main" id="{A4485714-C213-22CC-8092-AA0B5D4601E8}"/>
              </a:ext>
            </a:extLst>
          </p:cNvPr>
          <p:cNvSpPr txBox="1"/>
          <p:nvPr/>
        </p:nvSpPr>
        <p:spPr>
          <a:xfrm>
            <a:off x="758824" y="4121426"/>
            <a:ext cx="5337176" cy="2031325"/>
          </a:xfrm>
          <a:prstGeom prst="rect">
            <a:avLst/>
          </a:prstGeom>
          <a:noFill/>
        </p:spPr>
        <p:txBody>
          <a:bodyPr wrap="square" rtlCol="0">
            <a:spAutoFit/>
          </a:bodyPr>
          <a:lstStyle/>
          <a:p>
            <a:pPr marL="285750" indent="-285750">
              <a:buFont typeface="Wingdings" panose="05000000000000000000" pitchFamily="2" charset="2"/>
              <a:buChar char="q"/>
            </a:pPr>
            <a:r>
              <a:rPr lang="en-US" b="1" u="sng" dirty="0"/>
              <a:t>Highly corelate columns -</a:t>
            </a:r>
          </a:p>
          <a:p>
            <a:pPr marL="285750" indent="-285750">
              <a:buFont typeface="Wingdings" panose="05000000000000000000" pitchFamily="2" charset="2"/>
              <a:buChar char="q"/>
            </a:pPr>
            <a:r>
              <a:rPr lang="en-US" dirty="0"/>
              <a:t> AMT_APPLICATION and AMT_CREDIT </a:t>
            </a:r>
          </a:p>
          <a:p>
            <a:pPr marL="285750" indent="-285750">
              <a:buFont typeface="Wingdings" panose="05000000000000000000" pitchFamily="2" charset="2"/>
              <a:buChar char="q"/>
            </a:pPr>
            <a:r>
              <a:rPr lang="en-US" dirty="0"/>
              <a:t> AMT_APPLICATION and AMT_ANNUITY </a:t>
            </a:r>
          </a:p>
          <a:p>
            <a:pPr marL="285750" indent="-285750">
              <a:buFont typeface="Wingdings" panose="05000000000000000000" pitchFamily="2" charset="2"/>
              <a:buChar char="q"/>
            </a:pPr>
            <a:r>
              <a:rPr lang="en-US" dirty="0"/>
              <a:t> AMT_CREDIT and AMT_ANNUITY  </a:t>
            </a:r>
          </a:p>
          <a:p>
            <a:pPr marL="285750" indent="-285750">
              <a:buFont typeface="Wingdings" panose="05000000000000000000" pitchFamily="2" charset="2"/>
              <a:buChar char="q"/>
            </a:pPr>
            <a:r>
              <a:rPr lang="en-US" b="1" u="sng" dirty="0"/>
              <a:t>Moderately corelated columns </a:t>
            </a:r>
            <a:r>
              <a:rPr lang="en-US" dirty="0"/>
              <a:t>-</a:t>
            </a:r>
          </a:p>
          <a:p>
            <a:pPr marL="285750" indent="-285750">
              <a:buFont typeface="Wingdings" panose="05000000000000000000" pitchFamily="2" charset="2"/>
              <a:buChar char="q"/>
            </a:pPr>
            <a:r>
              <a:rPr lang="en-US" dirty="0"/>
              <a:t> AMT_APPLICATION and CNT_PAYMENT</a:t>
            </a:r>
          </a:p>
          <a:p>
            <a:pPr marL="285750" indent="-285750">
              <a:buFont typeface="Wingdings" panose="05000000000000000000" pitchFamily="2" charset="2"/>
              <a:buChar char="q"/>
            </a:pPr>
            <a:r>
              <a:rPr lang="en-US" dirty="0"/>
              <a:t> AMT_CREDIT and CNT_PAYMENT</a:t>
            </a:r>
          </a:p>
        </p:txBody>
      </p:sp>
    </p:spTree>
    <p:extLst>
      <p:ext uri="{BB962C8B-B14F-4D97-AF65-F5344CB8AC3E}">
        <p14:creationId xmlns:p14="http://schemas.microsoft.com/office/powerpoint/2010/main" val="1530536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Bivariate Analysis On Continues Variable:</a:t>
            </a:r>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F5454115-D709-511F-5527-302C7B43B4A0}"/>
              </a:ext>
            </a:extLst>
          </p:cNvPr>
          <p:cNvPicPr>
            <a:picLocks noChangeAspect="1"/>
          </p:cNvPicPr>
          <p:nvPr/>
        </p:nvPicPr>
        <p:blipFill>
          <a:blip r:embed="rId2"/>
          <a:stretch>
            <a:fillRect/>
          </a:stretch>
        </p:blipFill>
        <p:spPr>
          <a:xfrm>
            <a:off x="1007396" y="3257526"/>
            <a:ext cx="5591955" cy="342948"/>
          </a:xfrm>
          <a:prstGeom prst="rect">
            <a:avLst/>
          </a:prstGeom>
        </p:spPr>
      </p:pic>
      <p:pic>
        <p:nvPicPr>
          <p:cNvPr id="13" name="Picture 12">
            <a:extLst>
              <a:ext uri="{FF2B5EF4-FFF2-40B4-BE49-F238E27FC236}">
                <a16:creationId xmlns:a16="http://schemas.microsoft.com/office/drawing/2014/main" id="{D73EDCA8-6A88-0645-8B65-8E0B66FF1B75}"/>
              </a:ext>
            </a:extLst>
          </p:cNvPr>
          <p:cNvPicPr>
            <a:picLocks noChangeAspect="1"/>
          </p:cNvPicPr>
          <p:nvPr/>
        </p:nvPicPr>
        <p:blipFill>
          <a:blip r:embed="rId3"/>
          <a:stretch>
            <a:fillRect/>
          </a:stretch>
        </p:blipFill>
        <p:spPr>
          <a:xfrm>
            <a:off x="1007396" y="3658731"/>
            <a:ext cx="4648849" cy="2819794"/>
          </a:xfrm>
          <a:prstGeom prst="rect">
            <a:avLst/>
          </a:prstGeom>
        </p:spPr>
      </p:pic>
      <p:sp>
        <p:nvSpPr>
          <p:cNvPr id="4" name="TextBox 3">
            <a:extLst>
              <a:ext uri="{FF2B5EF4-FFF2-40B4-BE49-F238E27FC236}">
                <a16:creationId xmlns:a16="http://schemas.microsoft.com/office/drawing/2014/main" id="{4A34CF16-B1CB-C2B1-93E7-C7E3572A5DDE}"/>
              </a:ext>
            </a:extLst>
          </p:cNvPr>
          <p:cNvSpPr txBox="1"/>
          <p:nvPr/>
        </p:nvSpPr>
        <p:spPr>
          <a:xfrm>
            <a:off x="6215270" y="3882887"/>
            <a:ext cx="4320208" cy="1477328"/>
          </a:xfrm>
          <a:prstGeom prst="rect">
            <a:avLst/>
          </a:prstGeom>
          <a:noFill/>
        </p:spPr>
        <p:txBody>
          <a:bodyPr wrap="square" rtlCol="0">
            <a:spAutoFit/>
          </a:bodyPr>
          <a:lstStyle/>
          <a:p>
            <a:r>
              <a:rPr lang="en-US" dirty="0"/>
              <a:t>We can see that the applications are more concentrated on the lesser amount and so as the credited amount. Also, the credited amount is increased with respect to the application amount.</a:t>
            </a:r>
          </a:p>
        </p:txBody>
      </p:sp>
    </p:spTree>
    <p:extLst>
      <p:ext uri="{BB962C8B-B14F-4D97-AF65-F5344CB8AC3E}">
        <p14:creationId xmlns:p14="http://schemas.microsoft.com/office/powerpoint/2010/main" val="106003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Bivariate Analysis On Continues Variable:</a:t>
            </a:r>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6D7CBCC1-5F53-25E2-1EB0-6F3CD0530AD1}"/>
              </a:ext>
            </a:extLst>
          </p:cNvPr>
          <p:cNvPicPr>
            <a:picLocks noChangeAspect="1"/>
          </p:cNvPicPr>
          <p:nvPr/>
        </p:nvPicPr>
        <p:blipFill>
          <a:blip r:embed="rId2"/>
          <a:stretch>
            <a:fillRect/>
          </a:stretch>
        </p:blipFill>
        <p:spPr>
          <a:xfrm>
            <a:off x="1063624" y="3385930"/>
            <a:ext cx="6068272" cy="400106"/>
          </a:xfrm>
          <a:prstGeom prst="rect">
            <a:avLst/>
          </a:prstGeom>
        </p:spPr>
      </p:pic>
      <p:pic>
        <p:nvPicPr>
          <p:cNvPr id="13" name="Picture 12">
            <a:extLst>
              <a:ext uri="{FF2B5EF4-FFF2-40B4-BE49-F238E27FC236}">
                <a16:creationId xmlns:a16="http://schemas.microsoft.com/office/drawing/2014/main" id="{1A0BFBC3-299D-4281-9C83-C5A403AFD422}"/>
              </a:ext>
            </a:extLst>
          </p:cNvPr>
          <p:cNvPicPr>
            <a:picLocks noChangeAspect="1"/>
          </p:cNvPicPr>
          <p:nvPr/>
        </p:nvPicPr>
        <p:blipFill>
          <a:blip r:embed="rId3"/>
          <a:stretch>
            <a:fillRect/>
          </a:stretch>
        </p:blipFill>
        <p:spPr>
          <a:xfrm>
            <a:off x="1063624" y="3944868"/>
            <a:ext cx="4725059" cy="2657846"/>
          </a:xfrm>
          <a:prstGeom prst="rect">
            <a:avLst/>
          </a:prstGeom>
        </p:spPr>
      </p:pic>
      <p:sp>
        <p:nvSpPr>
          <p:cNvPr id="4" name="TextBox 3">
            <a:extLst>
              <a:ext uri="{FF2B5EF4-FFF2-40B4-BE49-F238E27FC236}">
                <a16:creationId xmlns:a16="http://schemas.microsoft.com/office/drawing/2014/main" id="{A115FCF5-C709-BF46-7AE1-7A0E9EE4DB39}"/>
              </a:ext>
            </a:extLst>
          </p:cNvPr>
          <p:cNvSpPr txBox="1"/>
          <p:nvPr/>
        </p:nvSpPr>
        <p:spPr>
          <a:xfrm>
            <a:off x="6268278" y="4147930"/>
            <a:ext cx="4545496" cy="2308324"/>
          </a:xfrm>
          <a:prstGeom prst="rect">
            <a:avLst/>
          </a:prstGeom>
          <a:noFill/>
        </p:spPr>
        <p:txBody>
          <a:bodyPr wrap="square" rtlCol="0">
            <a:spAutoFit/>
          </a:bodyPr>
          <a:lstStyle/>
          <a:p>
            <a:r>
              <a:rPr lang="en-US" dirty="0"/>
              <a:t>We can see a pattern here that the more the application amount of the loan, the lesser the months taken prior to current application. That means, most of the higher amount of the loan application decision made in the recent time compared to the lower loan amount application.</a:t>
            </a:r>
          </a:p>
        </p:txBody>
      </p:sp>
    </p:spTree>
    <p:extLst>
      <p:ext uri="{BB962C8B-B14F-4D97-AF65-F5344CB8AC3E}">
        <p14:creationId xmlns:p14="http://schemas.microsoft.com/office/powerpoint/2010/main" val="3671306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952" y="2632144"/>
            <a:ext cx="8412480" cy="3174357"/>
          </a:xfrm>
        </p:spPr>
        <p:txBody>
          <a:bodyPr>
            <a:normAutofit/>
          </a:bodyPr>
          <a:lstStyle/>
          <a:p>
            <a:r>
              <a:rPr lang="en-US" dirty="0"/>
              <a:t>Bivariate Analysis On Categorical Variable:</a:t>
            </a:r>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8C66383E-7AC2-9D72-3B7C-714E96AC2579}"/>
              </a:ext>
            </a:extLst>
          </p:cNvPr>
          <p:cNvPicPr>
            <a:picLocks noChangeAspect="1"/>
          </p:cNvPicPr>
          <p:nvPr/>
        </p:nvPicPr>
        <p:blipFill>
          <a:blip r:embed="rId2"/>
          <a:stretch>
            <a:fillRect/>
          </a:stretch>
        </p:blipFill>
        <p:spPr>
          <a:xfrm>
            <a:off x="1059074" y="3357357"/>
            <a:ext cx="7163800" cy="2962688"/>
          </a:xfrm>
          <a:prstGeom prst="rect">
            <a:avLst/>
          </a:prstGeom>
        </p:spPr>
      </p:pic>
    </p:spTree>
    <p:extLst>
      <p:ext uri="{BB962C8B-B14F-4D97-AF65-F5344CB8AC3E}">
        <p14:creationId xmlns:p14="http://schemas.microsoft.com/office/powerpoint/2010/main" val="2795378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Bivariate Analysis On Categorical Variable:</a:t>
            </a:r>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FE2D2E81-A76C-1DAE-42CE-DAFF26BBF0F3}"/>
              </a:ext>
            </a:extLst>
          </p:cNvPr>
          <p:cNvPicPr>
            <a:picLocks noChangeAspect="1"/>
          </p:cNvPicPr>
          <p:nvPr/>
        </p:nvPicPr>
        <p:blipFill>
          <a:blip r:embed="rId2"/>
          <a:stretch>
            <a:fillRect/>
          </a:stretch>
        </p:blipFill>
        <p:spPr>
          <a:xfrm>
            <a:off x="758823" y="3306257"/>
            <a:ext cx="7192379" cy="3172268"/>
          </a:xfrm>
          <a:prstGeom prst="rect">
            <a:avLst/>
          </a:prstGeom>
        </p:spPr>
      </p:pic>
    </p:spTree>
    <p:extLst>
      <p:ext uri="{BB962C8B-B14F-4D97-AF65-F5344CB8AC3E}">
        <p14:creationId xmlns:p14="http://schemas.microsoft.com/office/powerpoint/2010/main" val="2652758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fontScale="92500" lnSpcReduction="20000"/>
          </a:bodyPr>
          <a:lstStyle/>
          <a:p>
            <a:r>
              <a:rPr lang="en-US" dirty="0"/>
              <a:t>Bivariate Analysis On Categorical Variable:</a:t>
            </a:r>
          </a:p>
          <a:p>
            <a:pPr algn="l">
              <a:buFont typeface="Arial" panose="020B0604020202020204" pitchFamily="34" charset="0"/>
              <a:buChar char="•"/>
            </a:pPr>
            <a:r>
              <a:rPr lang="en-US" b="0" i="0" dirty="0" err="1">
                <a:solidFill>
                  <a:srgbClr val="000000"/>
                </a:solidFill>
                <a:effectLst/>
                <a:latin typeface="Helvetica Neue"/>
              </a:rPr>
              <a:t>Cash_loan</a:t>
            </a:r>
            <a:r>
              <a:rPr lang="en-US" b="0" i="0" dirty="0">
                <a:solidFill>
                  <a:srgbClr val="000000"/>
                </a:solidFill>
                <a:effectLst/>
                <a:latin typeface="Helvetica Neue"/>
              </a:rPr>
              <a:t> are more credited in amount than Recurrent and Consumer loans.</a:t>
            </a:r>
          </a:p>
          <a:p>
            <a:pPr algn="l">
              <a:buFont typeface="Arial" panose="020B0604020202020204" pitchFamily="34" charset="0"/>
              <a:buChar char="•"/>
            </a:pPr>
            <a:r>
              <a:rPr lang="en-US" b="0" i="0" dirty="0">
                <a:solidFill>
                  <a:srgbClr val="000000"/>
                </a:solidFill>
                <a:effectLst/>
                <a:latin typeface="Helvetica Neue"/>
              </a:rPr>
              <a:t> Return clients get more loan amount than new and refreshed clients.</a:t>
            </a:r>
          </a:p>
          <a:p>
            <a:pPr algn="l">
              <a:buFont typeface="Arial" panose="020B0604020202020204" pitchFamily="34" charset="0"/>
              <a:buChar char="•"/>
            </a:pPr>
            <a:r>
              <a:rPr lang="en-US" b="0" i="0" dirty="0">
                <a:solidFill>
                  <a:srgbClr val="000000"/>
                </a:solidFill>
                <a:effectLst/>
                <a:latin typeface="Helvetica Neue"/>
              </a:rPr>
              <a:t>The Car loans get more amount credited followed by Cash.</a:t>
            </a:r>
          </a:p>
          <a:p>
            <a:pPr algn="l">
              <a:buFont typeface="Arial" panose="020B0604020202020204" pitchFamily="34" charset="0"/>
              <a:buChar char="•"/>
            </a:pPr>
            <a:r>
              <a:rPr lang="en-US" b="0" i="0" dirty="0">
                <a:solidFill>
                  <a:srgbClr val="000000"/>
                </a:solidFill>
                <a:effectLst/>
                <a:latin typeface="Helvetica Neue"/>
              </a:rPr>
              <a:t>The credit amount of the loan is more from the application channel type as car dealer followed by Channel of corporate sales, Credit and cash offices and Contact center. The amount is very less for Regional, Stone and Country-wide channels</a:t>
            </a:r>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1717835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Analysis of two segmented variables: </a:t>
            </a:r>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548F0982-B905-18A1-F6A4-68D196230345}"/>
              </a:ext>
            </a:extLst>
          </p:cNvPr>
          <p:cNvPicPr>
            <a:picLocks noChangeAspect="1"/>
          </p:cNvPicPr>
          <p:nvPr/>
        </p:nvPicPr>
        <p:blipFill>
          <a:blip r:embed="rId2"/>
          <a:stretch>
            <a:fillRect/>
          </a:stretch>
        </p:blipFill>
        <p:spPr>
          <a:xfrm>
            <a:off x="2006496" y="3171789"/>
            <a:ext cx="5449060" cy="514422"/>
          </a:xfrm>
          <a:prstGeom prst="rect">
            <a:avLst/>
          </a:prstGeom>
        </p:spPr>
      </p:pic>
      <p:pic>
        <p:nvPicPr>
          <p:cNvPr id="13" name="Picture 12">
            <a:extLst>
              <a:ext uri="{FF2B5EF4-FFF2-40B4-BE49-F238E27FC236}">
                <a16:creationId xmlns:a16="http://schemas.microsoft.com/office/drawing/2014/main" id="{6CCBF86E-AE35-F967-B782-EBFD370754FB}"/>
              </a:ext>
            </a:extLst>
          </p:cNvPr>
          <p:cNvPicPr>
            <a:picLocks noChangeAspect="1"/>
          </p:cNvPicPr>
          <p:nvPr/>
        </p:nvPicPr>
        <p:blipFill>
          <a:blip r:embed="rId3"/>
          <a:stretch>
            <a:fillRect/>
          </a:stretch>
        </p:blipFill>
        <p:spPr>
          <a:xfrm>
            <a:off x="2012268" y="3926228"/>
            <a:ext cx="4772691" cy="2686425"/>
          </a:xfrm>
          <a:prstGeom prst="rect">
            <a:avLst/>
          </a:prstGeom>
        </p:spPr>
      </p:pic>
      <p:sp>
        <p:nvSpPr>
          <p:cNvPr id="4" name="TextBox 3">
            <a:extLst>
              <a:ext uri="{FF2B5EF4-FFF2-40B4-BE49-F238E27FC236}">
                <a16:creationId xmlns:a16="http://schemas.microsoft.com/office/drawing/2014/main" id="{58847CAB-1201-A9FF-2599-9934F88B0C0B}"/>
              </a:ext>
            </a:extLst>
          </p:cNvPr>
          <p:cNvSpPr txBox="1"/>
          <p:nvPr/>
        </p:nvSpPr>
        <p:spPr>
          <a:xfrm>
            <a:off x="7606748" y="4267200"/>
            <a:ext cx="3207026" cy="1200329"/>
          </a:xfrm>
          <a:prstGeom prst="rect">
            <a:avLst/>
          </a:prstGeom>
          <a:noFill/>
        </p:spPr>
        <p:txBody>
          <a:bodyPr wrap="square" rtlCol="0">
            <a:spAutoFit/>
          </a:bodyPr>
          <a:lstStyle/>
          <a:p>
            <a:r>
              <a:rPr lang="en-US" dirty="0"/>
              <a:t>We see that the Repeater clients have more approved loans than New and Refreshed clients.</a:t>
            </a:r>
          </a:p>
        </p:txBody>
      </p:sp>
    </p:spTree>
    <p:extLst>
      <p:ext uri="{BB962C8B-B14F-4D97-AF65-F5344CB8AC3E}">
        <p14:creationId xmlns:p14="http://schemas.microsoft.com/office/powerpoint/2010/main" val="3474455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Analysis of two segmented variables: </a:t>
            </a:r>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787C2B21-0D07-6BC2-D19C-6012B3AB3A60}"/>
              </a:ext>
            </a:extLst>
          </p:cNvPr>
          <p:cNvPicPr>
            <a:picLocks noChangeAspect="1"/>
          </p:cNvPicPr>
          <p:nvPr/>
        </p:nvPicPr>
        <p:blipFill>
          <a:blip r:embed="rId2"/>
          <a:stretch>
            <a:fillRect/>
          </a:stretch>
        </p:blipFill>
        <p:spPr>
          <a:xfrm>
            <a:off x="2495047" y="3167026"/>
            <a:ext cx="7201905" cy="523948"/>
          </a:xfrm>
          <a:prstGeom prst="rect">
            <a:avLst/>
          </a:prstGeom>
        </p:spPr>
      </p:pic>
      <p:pic>
        <p:nvPicPr>
          <p:cNvPr id="13" name="Picture 12">
            <a:extLst>
              <a:ext uri="{FF2B5EF4-FFF2-40B4-BE49-F238E27FC236}">
                <a16:creationId xmlns:a16="http://schemas.microsoft.com/office/drawing/2014/main" id="{BA233965-7625-331B-F710-711EB5017A55}"/>
              </a:ext>
            </a:extLst>
          </p:cNvPr>
          <p:cNvPicPr>
            <a:picLocks noChangeAspect="1"/>
          </p:cNvPicPr>
          <p:nvPr/>
        </p:nvPicPr>
        <p:blipFill>
          <a:blip r:embed="rId3"/>
          <a:stretch>
            <a:fillRect/>
          </a:stretch>
        </p:blipFill>
        <p:spPr>
          <a:xfrm>
            <a:off x="2495047" y="3896890"/>
            <a:ext cx="3734321" cy="2581635"/>
          </a:xfrm>
          <a:prstGeom prst="rect">
            <a:avLst/>
          </a:prstGeom>
        </p:spPr>
      </p:pic>
      <p:sp>
        <p:nvSpPr>
          <p:cNvPr id="4" name="TextBox 3">
            <a:extLst>
              <a:ext uri="{FF2B5EF4-FFF2-40B4-BE49-F238E27FC236}">
                <a16:creationId xmlns:a16="http://schemas.microsoft.com/office/drawing/2014/main" id="{E3BFD661-24A8-8C39-0550-126CAF56CD5D}"/>
              </a:ext>
            </a:extLst>
          </p:cNvPr>
          <p:cNvSpPr txBox="1"/>
          <p:nvPr/>
        </p:nvSpPr>
        <p:spPr>
          <a:xfrm>
            <a:off x="6440557" y="4055165"/>
            <a:ext cx="4466970" cy="1477328"/>
          </a:xfrm>
          <a:prstGeom prst="rect">
            <a:avLst/>
          </a:prstGeom>
          <a:noFill/>
        </p:spPr>
        <p:txBody>
          <a:bodyPr wrap="square" rtlCol="0">
            <a:spAutoFit/>
          </a:bodyPr>
          <a:lstStyle/>
          <a:p>
            <a:r>
              <a:rPr lang="en-US" dirty="0"/>
              <a:t>We see that previously Refused or cancelled  client is more defaulted than previously Approved clients. Also, in all the cases the Males are more defaulted than Females.</a:t>
            </a:r>
          </a:p>
        </p:txBody>
      </p:sp>
    </p:spTree>
    <p:extLst>
      <p:ext uri="{BB962C8B-B14F-4D97-AF65-F5344CB8AC3E}">
        <p14:creationId xmlns:p14="http://schemas.microsoft.com/office/powerpoint/2010/main" val="145620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6E80E-ED22-66A5-641B-0E4418285D8C}"/>
              </a:ext>
            </a:extLst>
          </p:cNvPr>
          <p:cNvSpPr>
            <a:spLocks noGrp="1"/>
          </p:cNvSpPr>
          <p:nvPr>
            <p:ph type="title"/>
          </p:nvPr>
        </p:nvSpPr>
        <p:spPr>
          <a:xfrm>
            <a:off x="758952" y="420625"/>
            <a:ext cx="10667998" cy="1326814"/>
          </a:xfrm>
        </p:spPr>
        <p:txBody>
          <a:bodyPr anchor="ctr">
            <a:normAutofit/>
          </a:bodyPr>
          <a:lstStyle/>
          <a:p>
            <a:r>
              <a:rPr lang="en-US"/>
              <a:t>Cleaning The Data(Row Level)</a:t>
            </a:r>
          </a:p>
        </p:txBody>
      </p:sp>
      <p:cxnSp>
        <p:nvCxnSpPr>
          <p:cNvPr id="21" name="Straight Connector 20">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A1D021B-D92B-1A57-B680-35021F9C68DB}"/>
              </a:ext>
            </a:extLst>
          </p:cNvPr>
          <p:cNvPicPr>
            <a:picLocks noChangeAspect="1"/>
          </p:cNvPicPr>
          <p:nvPr/>
        </p:nvPicPr>
        <p:blipFill>
          <a:blip r:embed="rId2"/>
          <a:stretch>
            <a:fillRect/>
          </a:stretch>
        </p:blipFill>
        <p:spPr>
          <a:xfrm>
            <a:off x="758952" y="2498897"/>
            <a:ext cx="6775703" cy="3150701"/>
          </a:xfrm>
          <a:prstGeom prst="rect">
            <a:avLst/>
          </a:prstGeom>
        </p:spPr>
      </p:pic>
      <p:sp>
        <p:nvSpPr>
          <p:cNvPr id="3" name="Content Placeholder 2">
            <a:extLst>
              <a:ext uri="{FF2B5EF4-FFF2-40B4-BE49-F238E27FC236}">
                <a16:creationId xmlns:a16="http://schemas.microsoft.com/office/drawing/2014/main" id="{A426620F-0377-BD08-2C2F-54B9EA58DA1A}"/>
              </a:ext>
            </a:extLst>
          </p:cNvPr>
          <p:cNvSpPr>
            <a:spLocks noGrp="1"/>
          </p:cNvSpPr>
          <p:nvPr>
            <p:ph idx="1"/>
          </p:nvPr>
        </p:nvSpPr>
        <p:spPr>
          <a:xfrm>
            <a:off x="7888666" y="2202302"/>
            <a:ext cx="3541205" cy="3579788"/>
          </a:xfrm>
        </p:spPr>
        <p:txBody>
          <a:bodyPr>
            <a:normAutofit/>
          </a:bodyPr>
          <a:lstStyle/>
          <a:p>
            <a:endParaRPr lang="en-US" dirty="0"/>
          </a:p>
          <a:p>
            <a:endParaRPr lang="en-US" dirty="0"/>
          </a:p>
          <a:p>
            <a:endParaRPr lang="en-US" dirty="0"/>
          </a:p>
        </p:txBody>
      </p:sp>
      <p:sp>
        <p:nvSpPr>
          <p:cNvPr id="2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8" name="TextBox 7">
            <a:extLst>
              <a:ext uri="{FF2B5EF4-FFF2-40B4-BE49-F238E27FC236}">
                <a16:creationId xmlns:a16="http://schemas.microsoft.com/office/drawing/2014/main" id="{DCAC363C-6A42-8D7C-010C-E5AEDB6ED8DF}"/>
              </a:ext>
            </a:extLst>
          </p:cNvPr>
          <p:cNvSpPr txBox="1"/>
          <p:nvPr/>
        </p:nvSpPr>
        <p:spPr>
          <a:xfrm>
            <a:off x="7888666" y="2630658"/>
            <a:ext cx="3309217" cy="1477328"/>
          </a:xfrm>
          <a:prstGeom prst="rect">
            <a:avLst/>
          </a:prstGeom>
          <a:noFill/>
        </p:spPr>
        <p:txBody>
          <a:bodyPr wrap="square" rtlCol="0">
            <a:spAutoFit/>
          </a:bodyPr>
          <a:lstStyle/>
          <a:p>
            <a:r>
              <a:rPr lang="en-US" dirty="0"/>
              <a:t>In this case We Identify is there any missing values in row level. We created two indices as "EXT_SOURCE_2“ and  "EXT_SOURCE_3"</a:t>
            </a:r>
          </a:p>
        </p:txBody>
      </p:sp>
    </p:spTree>
    <p:extLst>
      <p:ext uri="{BB962C8B-B14F-4D97-AF65-F5344CB8AC3E}">
        <p14:creationId xmlns:p14="http://schemas.microsoft.com/office/powerpoint/2010/main" val="40257223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Analysis of two segmented variables: </a:t>
            </a:r>
          </a:p>
          <a:p>
            <a:endParaRPr lang="en-US"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130765EB-6DBA-E095-3BC9-793923C3F798}"/>
              </a:ext>
            </a:extLst>
          </p:cNvPr>
          <p:cNvPicPr>
            <a:picLocks noChangeAspect="1"/>
          </p:cNvPicPr>
          <p:nvPr/>
        </p:nvPicPr>
        <p:blipFill>
          <a:blip r:embed="rId2"/>
          <a:stretch>
            <a:fillRect/>
          </a:stretch>
        </p:blipFill>
        <p:spPr>
          <a:xfrm>
            <a:off x="2456942" y="3066999"/>
            <a:ext cx="7278116" cy="724001"/>
          </a:xfrm>
          <a:prstGeom prst="rect">
            <a:avLst/>
          </a:prstGeom>
        </p:spPr>
      </p:pic>
      <p:pic>
        <p:nvPicPr>
          <p:cNvPr id="13" name="Picture 12">
            <a:extLst>
              <a:ext uri="{FF2B5EF4-FFF2-40B4-BE49-F238E27FC236}">
                <a16:creationId xmlns:a16="http://schemas.microsoft.com/office/drawing/2014/main" id="{44BB89B7-72B2-AE34-69E3-6B2D4F26FEE6}"/>
              </a:ext>
            </a:extLst>
          </p:cNvPr>
          <p:cNvPicPr>
            <a:picLocks noChangeAspect="1"/>
          </p:cNvPicPr>
          <p:nvPr/>
        </p:nvPicPr>
        <p:blipFill>
          <a:blip r:embed="rId3"/>
          <a:stretch>
            <a:fillRect/>
          </a:stretch>
        </p:blipFill>
        <p:spPr>
          <a:xfrm>
            <a:off x="2351476" y="3990588"/>
            <a:ext cx="4029637" cy="2638793"/>
          </a:xfrm>
          <a:prstGeom prst="rect">
            <a:avLst/>
          </a:prstGeom>
        </p:spPr>
      </p:pic>
      <p:sp>
        <p:nvSpPr>
          <p:cNvPr id="4" name="TextBox 3">
            <a:extLst>
              <a:ext uri="{FF2B5EF4-FFF2-40B4-BE49-F238E27FC236}">
                <a16:creationId xmlns:a16="http://schemas.microsoft.com/office/drawing/2014/main" id="{C79B2193-01CE-3811-4F5C-2580E052DCDB}"/>
              </a:ext>
            </a:extLst>
          </p:cNvPr>
          <p:cNvSpPr txBox="1"/>
          <p:nvPr/>
        </p:nvSpPr>
        <p:spPr>
          <a:xfrm>
            <a:off x="6970643" y="3990588"/>
            <a:ext cx="5221357" cy="2446824"/>
          </a:xfrm>
          <a:prstGeom prst="rect">
            <a:avLst/>
          </a:prstGeom>
          <a:noFill/>
        </p:spPr>
        <p:txBody>
          <a:bodyPr wrap="square" rtlCol="0">
            <a:spAutoFit/>
          </a:bodyPr>
          <a:lstStyle/>
          <a:p>
            <a:pPr marL="285750" indent="-285750">
              <a:buFont typeface="Arial" panose="020B0604020202020204" pitchFamily="34" charset="0"/>
              <a:buChar char="•"/>
            </a:pPr>
            <a:r>
              <a:rPr lang="en-US" sz="1700" dirty="0"/>
              <a:t>We can see that the Defaulters are more for previously Unused offers loan status clients, who were New.</a:t>
            </a:r>
          </a:p>
          <a:p>
            <a:pPr marL="285750" indent="-285750">
              <a:buFont typeface="Arial" panose="020B0604020202020204" pitchFamily="34" charset="0"/>
              <a:buChar char="•"/>
            </a:pPr>
            <a:r>
              <a:rPr lang="en-US" sz="1700" dirty="0"/>
              <a:t> For previously Approved status the New clients were more defaulted followed by Repeater. </a:t>
            </a:r>
          </a:p>
          <a:p>
            <a:pPr marL="285750" indent="-285750">
              <a:buFont typeface="Arial" panose="020B0604020202020204" pitchFamily="34" charset="0"/>
              <a:buChar char="•"/>
            </a:pPr>
            <a:r>
              <a:rPr lang="en-US" sz="1700" dirty="0"/>
              <a:t> For previously Refused applicants the Defaulters are more Refreshed clients.</a:t>
            </a:r>
          </a:p>
          <a:p>
            <a:pPr marL="285750" indent="-285750">
              <a:buFont typeface="Arial" panose="020B0604020202020204" pitchFamily="34" charset="0"/>
              <a:buChar char="•"/>
            </a:pPr>
            <a:r>
              <a:rPr lang="en-US" sz="1700" dirty="0"/>
              <a:t> For previously Canceled applicants the Defaulters are more New clients.</a:t>
            </a:r>
          </a:p>
        </p:txBody>
      </p:sp>
    </p:spTree>
    <p:extLst>
      <p:ext uri="{BB962C8B-B14F-4D97-AF65-F5344CB8AC3E}">
        <p14:creationId xmlns:p14="http://schemas.microsoft.com/office/powerpoint/2010/main" val="37559826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Analysis of two segmented variables:</a:t>
            </a:r>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BB6C6AFC-1F48-EB6E-FFA9-CB1A13E6AF8B}"/>
              </a:ext>
            </a:extLst>
          </p:cNvPr>
          <p:cNvPicPr>
            <a:picLocks noChangeAspect="1"/>
          </p:cNvPicPr>
          <p:nvPr/>
        </p:nvPicPr>
        <p:blipFill>
          <a:blip r:embed="rId2"/>
          <a:stretch>
            <a:fillRect/>
          </a:stretch>
        </p:blipFill>
        <p:spPr>
          <a:xfrm>
            <a:off x="880333" y="3168033"/>
            <a:ext cx="7135221" cy="714475"/>
          </a:xfrm>
          <a:prstGeom prst="rect">
            <a:avLst/>
          </a:prstGeom>
        </p:spPr>
      </p:pic>
      <p:pic>
        <p:nvPicPr>
          <p:cNvPr id="13" name="Picture 12">
            <a:extLst>
              <a:ext uri="{FF2B5EF4-FFF2-40B4-BE49-F238E27FC236}">
                <a16:creationId xmlns:a16="http://schemas.microsoft.com/office/drawing/2014/main" id="{F901153B-051F-039C-6E34-DB364710BE16}"/>
              </a:ext>
            </a:extLst>
          </p:cNvPr>
          <p:cNvPicPr>
            <a:picLocks noChangeAspect="1"/>
          </p:cNvPicPr>
          <p:nvPr/>
        </p:nvPicPr>
        <p:blipFill>
          <a:blip r:embed="rId3"/>
          <a:stretch>
            <a:fillRect/>
          </a:stretch>
        </p:blipFill>
        <p:spPr>
          <a:xfrm>
            <a:off x="866281" y="4021075"/>
            <a:ext cx="3839111" cy="2524477"/>
          </a:xfrm>
          <a:prstGeom prst="rect">
            <a:avLst/>
          </a:prstGeom>
        </p:spPr>
      </p:pic>
      <p:sp>
        <p:nvSpPr>
          <p:cNvPr id="4" name="TextBox 3">
            <a:extLst>
              <a:ext uri="{FF2B5EF4-FFF2-40B4-BE49-F238E27FC236}">
                <a16:creationId xmlns:a16="http://schemas.microsoft.com/office/drawing/2014/main" id="{B7D4D637-1160-8819-97EC-87B9102EA0A3}"/>
              </a:ext>
            </a:extLst>
          </p:cNvPr>
          <p:cNvSpPr txBox="1"/>
          <p:nvPr/>
        </p:nvSpPr>
        <p:spPr>
          <a:xfrm>
            <a:off x="5367130" y="4068417"/>
            <a:ext cx="490330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For all the previous status Young applicants are more defaulted. </a:t>
            </a:r>
          </a:p>
          <a:p>
            <a:pPr marL="285750" indent="-285750">
              <a:buFont typeface="Wingdings" panose="05000000000000000000" pitchFamily="2" charset="2"/>
              <a:buChar char="Ø"/>
            </a:pPr>
            <a:r>
              <a:rPr lang="en-US" dirty="0"/>
              <a:t> For all the previous status Senior applicants are less defaulted compared to others.</a:t>
            </a:r>
          </a:p>
        </p:txBody>
      </p:sp>
    </p:spTree>
    <p:extLst>
      <p:ext uri="{BB962C8B-B14F-4D97-AF65-F5344CB8AC3E}">
        <p14:creationId xmlns:p14="http://schemas.microsoft.com/office/powerpoint/2010/main" val="6535162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Analysis of two segmented variables</a:t>
            </a:r>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29AF2CFA-D4EE-59C5-D24B-D286D151E34A}"/>
              </a:ext>
            </a:extLst>
          </p:cNvPr>
          <p:cNvPicPr>
            <a:picLocks noChangeAspect="1"/>
          </p:cNvPicPr>
          <p:nvPr/>
        </p:nvPicPr>
        <p:blipFill>
          <a:blip r:embed="rId2"/>
          <a:stretch>
            <a:fillRect/>
          </a:stretch>
        </p:blipFill>
        <p:spPr>
          <a:xfrm>
            <a:off x="1041770" y="3062236"/>
            <a:ext cx="7220958" cy="733527"/>
          </a:xfrm>
          <a:prstGeom prst="rect">
            <a:avLst/>
          </a:prstGeom>
        </p:spPr>
      </p:pic>
      <p:pic>
        <p:nvPicPr>
          <p:cNvPr id="13" name="Picture 12">
            <a:extLst>
              <a:ext uri="{FF2B5EF4-FFF2-40B4-BE49-F238E27FC236}">
                <a16:creationId xmlns:a16="http://schemas.microsoft.com/office/drawing/2014/main" id="{A818EF78-6248-A799-A1C3-405E8EE3EE96}"/>
              </a:ext>
            </a:extLst>
          </p:cNvPr>
          <p:cNvPicPr>
            <a:picLocks noChangeAspect="1"/>
          </p:cNvPicPr>
          <p:nvPr/>
        </p:nvPicPr>
        <p:blipFill>
          <a:blip r:embed="rId3"/>
          <a:stretch>
            <a:fillRect/>
          </a:stretch>
        </p:blipFill>
        <p:spPr>
          <a:xfrm>
            <a:off x="1041770" y="4194910"/>
            <a:ext cx="3705742" cy="2172003"/>
          </a:xfrm>
          <a:prstGeom prst="rect">
            <a:avLst/>
          </a:prstGeom>
        </p:spPr>
      </p:pic>
      <p:sp>
        <p:nvSpPr>
          <p:cNvPr id="4" name="TextBox 3">
            <a:extLst>
              <a:ext uri="{FF2B5EF4-FFF2-40B4-BE49-F238E27FC236}">
                <a16:creationId xmlns:a16="http://schemas.microsoft.com/office/drawing/2014/main" id="{3BC198CF-7F28-0B5D-8CED-2CFFAEC1C519}"/>
              </a:ext>
            </a:extLst>
          </p:cNvPr>
          <p:cNvSpPr txBox="1"/>
          <p:nvPr/>
        </p:nvSpPr>
        <p:spPr>
          <a:xfrm>
            <a:off x="5314121" y="4399722"/>
            <a:ext cx="5582793"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For previously Unused offer the Medium income group was more defaulted and Low-income group is the least. </a:t>
            </a:r>
          </a:p>
          <a:p>
            <a:pPr marL="285750" indent="-285750">
              <a:buFont typeface="Arial" panose="020B0604020202020204" pitchFamily="34" charset="0"/>
              <a:buChar char="•"/>
            </a:pPr>
            <a:r>
              <a:rPr lang="en-US" b="1" dirty="0"/>
              <a:t>For other application status all the income groups are equally defaulted.</a:t>
            </a:r>
          </a:p>
        </p:txBody>
      </p:sp>
    </p:spTree>
    <p:extLst>
      <p:ext uri="{BB962C8B-B14F-4D97-AF65-F5344CB8AC3E}">
        <p14:creationId xmlns:p14="http://schemas.microsoft.com/office/powerpoint/2010/main" val="26885338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8412480" cy="3174357"/>
          </a:xfrm>
        </p:spPr>
        <p:txBody>
          <a:bodyPr>
            <a:normAutofit/>
          </a:bodyPr>
          <a:lstStyle/>
          <a:p>
            <a:r>
              <a:rPr lang="en-US" dirty="0"/>
              <a:t>Analysis of two segmented variables</a:t>
            </a:r>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2EF4FF14-7354-03D8-2273-FC16B3F05EE1}"/>
              </a:ext>
            </a:extLst>
          </p:cNvPr>
          <p:cNvPicPr>
            <a:picLocks noChangeAspect="1"/>
          </p:cNvPicPr>
          <p:nvPr/>
        </p:nvPicPr>
        <p:blipFill>
          <a:blip r:embed="rId2"/>
          <a:stretch>
            <a:fillRect/>
          </a:stretch>
        </p:blipFill>
        <p:spPr>
          <a:xfrm>
            <a:off x="1229458" y="3187860"/>
            <a:ext cx="7278116" cy="676369"/>
          </a:xfrm>
          <a:prstGeom prst="rect">
            <a:avLst/>
          </a:prstGeom>
        </p:spPr>
      </p:pic>
      <p:pic>
        <p:nvPicPr>
          <p:cNvPr id="13" name="Picture 12">
            <a:extLst>
              <a:ext uri="{FF2B5EF4-FFF2-40B4-BE49-F238E27FC236}">
                <a16:creationId xmlns:a16="http://schemas.microsoft.com/office/drawing/2014/main" id="{C57BF00A-17F0-703A-F60D-FD51A24892D4}"/>
              </a:ext>
            </a:extLst>
          </p:cNvPr>
          <p:cNvPicPr>
            <a:picLocks noChangeAspect="1"/>
          </p:cNvPicPr>
          <p:nvPr/>
        </p:nvPicPr>
        <p:blipFill>
          <a:blip r:embed="rId3"/>
          <a:stretch>
            <a:fillRect/>
          </a:stretch>
        </p:blipFill>
        <p:spPr>
          <a:xfrm>
            <a:off x="1229458" y="4111752"/>
            <a:ext cx="3943900" cy="2629267"/>
          </a:xfrm>
          <a:prstGeom prst="rect">
            <a:avLst/>
          </a:prstGeom>
        </p:spPr>
      </p:pic>
      <p:sp>
        <p:nvSpPr>
          <p:cNvPr id="4" name="TextBox 3">
            <a:extLst>
              <a:ext uri="{FF2B5EF4-FFF2-40B4-BE49-F238E27FC236}">
                <a16:creationId xmlns:a16="http://schemas.microsoft.com/office/drawing/2014/main" id="{A0FC692A-9D64-DF56-C08E-E7CC9601B06A}"/>
              </a:ext>
            </a:extLst>
          </p:cNvPr>
          <p:cNvSpPr txBox="1"/>
          <p:nvPr/>
        </p:nvSpPr>
        <p:spPr>
          <a:xfrm>
            <a:off x="5658678" y="4194910"/>
            <a:ext cx="494306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Most of the clients were defaulted, who previously applied loan for Cards. </a:t>
            </a:r>
          </a:p>
          <a:p>
            <a:pPr marL="285750" indent="-285750">
              <a:buFont typeface="Arial" panose="020B0604020202020204" pitchFamily="34" charset="0"/>
              <a:buChar char="•"/>
            </a:pPr>
            <a:r>
              <a:rPr lang="en-US" dirty="0"/>
              <a:t> For approved loan status the clients applied for Cars are less defaulted. </a:t>
            </a:r>
          </a:p>
          <a:p>
            <a:pPr marL="285750" indent="-285750">
              <a:buFont typeface="Arial" panose="020B0604020202020204" pitchFamily="34" charset="0"/>
              <a:buChar char="•"/>
            </a:pPr>
            <a:r>
              <a:rPr lang="en-US" dirty="0"/>
              <a:t> For Refused loan status the clients applied for POS are less defaulted.</a:t>
            </a:r>
          </a:p>
        </p:txBody>
      </p:sp>
    </p:spTree>
    <p:extLst>
      <p:ext uri="{BB962C8B-B14F-4D97-AF65-F5344CB8AC3E}">
        <p14:creationId xmlns:p14="http://schemas.microsoft.com/office/powerpoint/2010/main" val="2620237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Analyzing Result Data</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952" y="2336801"/>
            <a:ext cx="8412480" cy="3174357"/>
          </a:xfrm>
        </p:spPr>
        <p:txBody>
          <a:bodyPr>
            <a:normAutofit/>
          </a:bodyPr>
          <a:lstStyle/>
          <a:p>
            <a:r>
              <a:rPr lang="en-US" dirty="0"/>
              <a:t>Analysis of two segmented variables</a:t>
            </a:r>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9" name="Picture 8">
            <a:extLst>
              <a:ext uri="{FF2B5EF4-FFF2-40B4-BE49-F238E27FC236}">
                <a16:creationId xmlns:a16="http://schemas.microsoft.com/office/drawing/2014/main" id="{9C4A0A05-6AD8-3E6E-C5BC-FB94541C52AA}"/>
              </a:ext>
            </a:extLst>
          </p:cNvPr>
          <p:cNvPicPr>
            <a:picLocks noChangeAspect="1"/>
          </p:cNvPicPr>
          <p:nvPr/>
        </p:nvPicPr>
        <p:blipFill>
          <a:blip r:embed="rId2"/>
          <a:stretch>
            <a:fillRect/>
          </a:stretch>
        </p:blipFill>
        <p:spPr>
          <a:xfrm>
            <a:off x="944548" y="3060651"/>
            <a:ext cx="7154273" cy="685896"/>
          </a:xfrm>
          <a:prstGeom prst="rect">
            <a:avLst/>
          </a:prstGeom>
        </p:spPr>
      </p:pic>
      <p:pic>
        <p:nvPicPr>
          <p:cNvPr id="13" name="Picture 12">
            <a:extLst>
              <a:ext uri="{FF2B5EF4-FFF2-40B4-BE49-F238E27FC236}">
                <a16:creationId xmlns:a16="http://schemas.microsoft.com/office/drawing/2014/main" id="{C07158C8-3E42-A30A-4303-86E405E0B483}"/>
              </a:ext>
            </a:extLst>
          </p:cNvPr>
          <p:cNvPicPr>
            <a:picLocks noChangeAspect="1"/>
          </p:cNvPicPr>
          <p:nvPr/>
        </p:nvPicPr>
        <p:blipFill>
          <a:blip r:embed="rId3"/>
          <a:stretch>
            <a:fillRect/>
          </a:stretch>
        </p:blipFill>
        <p:spPr>
          <a:xfrm>
            <a:off x="944548" y="3797349"/>
            <a:ext cx="3772426" cy="2934109"/>
          </a:xfrm>
          <a:prstGeom prst="rect">
            <a:avLst/>
          </a:prstGeom>
        </p:spPr>
      </p:pic>
      <p:sp>
        <p:nvSpPr>
          <p:cNvPr id="4" name="TextBox 3">
            <a:extLst>
              <a:ext uri="{FF2B5EF4-FFF2-40B4-BE49-F238E27FC236}">
                <a16:creationId xmlns:a16="http://schemas.microsoft.com/office/drawing/2014/main" id="{5F696AC1-F548-5030-C185-0121629BE34A}"/>
              </a:ext>
            </a:extLst>
          </p:cNvPr>
          <p:cNvSpPr txBox="1"/>
          <p:nvPr/>
        </p:nvSpPr>
        <p:spPr>
          <a:xfrm>
            <a:off x="5155096" y="4028661"/>
            <a:ext cx="560566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Applicants with low external source score are highly defaulted. </a:t>
            </a:r>
          </a:p>
          <a:p>
            <a:pPr marL="285750" indent="-285750">
              <a:buFont typeface="Arial" panose="020B0604020202020204" pitchFamily="34" charset="0"/>
              <a:buChar char="•"/>
            </a:pPr>
            <a:r>
              <a:rPr lang="en-US" dirty="0"/>
              <a:t>Higher scorer applicants are very unlikely to default irrespective of their previous loan status.</a:t>
            </a:r>
          </a:p>
        </p:txBody>
      </p:sp>
    </p:spTree>
    <p:extLst>
      <p:ext uri="{BB962C8B-B14F-4D97-AF65-F5344CB8AC3E}">
        <p14:creationId xmlns:p14="http://schemas.microsoft.com/office/powerpoint/2010/main" val="13487570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1AC6E-B901-2CF8-DC33-2B27EC59F5BF}"/>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Conclusion</a:t>
            </a:r>
          </a:p>
        </p:txBody>
      </p:sp>
      <p:sp>
        <p:nvSpPr>
          <p:cNvPr id="3" name="Content Placeholder 2">
            <a:extLst>
              <a:ext uri="{FF2B5EF4-FFF2-40B4-BE49-F238E27FC236}">
                <a16:creationId xmlns:a16="http://schemas.microsoft.com/office/drawing/2014/main" id="{11C584C0-CCA3-7BC3-BE3D-588E74795020}"/>
              </a:ext>
            </a:extLst>
          </p:cNvPr>
          <p:cNvSpPr>
            <a:spLocks noGrp="1"/>
          </p:cNvSpPr>
          <p:nvPr>
            <p:ph idx="1"/>
          </p:nvPr>
        </p:nvSpPr>
        <p:spPr>
          <a:xfrm>
            <a:off x="758824" y="2607732"/>
            <a:ext cx="4449280" cy="3174357"/>
          </a:xfrm>
        </p:spPr>
        <p:txBody>
          <a:bodyPr>
            <a:normAutofit fontScale="92500" lnSpcReduction="20000"/>
          </a:bodyPr>
          <a:lstStyle/>
          <a:p>
            <a:r>
              <a:rPr lang="en-US" u="sng" dirty="0"/>
              <a:t>Most Recommended Groups:-</a:t>
            </a:r>
          </a:p>
          <a:p>
            <a:r>
              <a:rPr lang="en-US" dirty="0"/>
              <a:t>. Highly educated clients with higher income.</a:t>
            </a:r>
          </a:p>
          <a:p>
            <a:r>
              <a:rPr lang="en-US" dirty="0"/>
              <a:t>Clients with higher external source score.</a:t>
            </a:r>
          </a:p>
          <a:p>
            <a:r>
              <a:rPr lang="en-US" dirty="0"/>
              <a:t>Senior citizens in all categories.</a:t>
            </a:r>
          </a:p>
          <a:p>
            <a:r>
              <a:rPr lang="en-US" dirty="0"/>
              <a:t>Married couples compared to other family status.</a:t>
            </a:r>
          </a:p>
          <a:p>
            <a:r>
              <a:rPr lang="en-US" dirty="0"/>
              <a:t>Working Female more than males.</a:t>
            </a:r>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Content Placeholder 2">
            <a:extLst>
              <a:ext uri="{FF2B5EF4-FFF2-40B4-BE49-F238E27FC236}">
                <a16:creationId xmlns:a16="http://schemas.microsoft.com/office/drawing/2014/main" id="{F416BE8B-598E-8D3A-6BAA-1F531E75B893}"/>
              </a:ext>
            </a:extLst>
          </p:cNvPr>
          <p:cNvSpPr txBox="1">
            <a:spLocks/>
          </p:cNvSpPr>
          <p:nvPr/>
        </p:nvSpPr>
        <p:spPr>
          <a:xfrm>
            <a:off x="6475412" y="2604786"/>
            <a:ext cx="4449280" cy="3174357"/>
          </a:xfrm>
          <a:prstGeom prst="rect">
            <a:avLst/>
          </a:prstGeom>
        </p:spPr>
        <p:txBody>
          <a:bodyPr lIns="109728" tIns="109728" rIns="109728" bIns="91440">
            <a:normAutofit fontScale="92500" lnSpcReduction="10000"/>
          </a:bodyPr>
          <a:lstStyle>
            <a:lvl1pPr marL="182880" indent="-182880" algn="l" defTabSz="914400" rtl="0" eaLnBrk="1" latinLnBrk="0" hangingPunct="1">
              <a:lnSpc>
                <a:spcPct val="114000"/>
              </a:lnSpc>
              <a:spcBef>
                <a:spcPts val="400"/>
              </a:spcBef>
              <a:spcAft>
                <a:spcPts val="400"/>
              </a:spcAft>
              <a:buClrTx/>
              <a:buFont typeface="Arial" panose="020B0604020202020204" pitchFamily="34" charset="0"/>
              <a:buChar char="•"/>
              <a:defRPr sz="2100" kern="1200" spc="30">
                <a:solidFill>
                  <a:schemeClr val="tx1">
                    <a:lumMod val="85000"/>
                    <a:lumOff val="15000"/>
                  </a:schemeClr>
                </a:solidFill>
                <a:latin typeface="+mn-lt"/>
                <a:ea typeface="+mn-ea"/>
                <a:cs typeface="+mn-cs"/>
              </a:defRPr>
            </a:lvl1pPr>
            <a:lvl2pPr marL="182880" indent="0" algn="l" defTabSz="914400" rtl="0" eaLnBrk="1" latinLnBrk="0" hangingPunct="1">
              <a:lnSpc>
                <a:spcPct val="114000"/>
              </a:lnSpc>
              <a:spcBef>
                <a:spcPts val="400"/>
              </a:spcBef>
              <a:spcAft>
                <a:spcPts val="400"/>
              </a:spcAft>
              <a:buClrTx/>
              <a:buFont typeface="Arial" panose="020B0604020202020204" pitchFamily="34" charset="0"/>
              <a:buNone/>
              <a:defRPr sz="2000" i="0" kern="1200" spc="30">
                <a:solidFill>
                  <a:schemeClr val="tx1">
                    <a:lumMod val="85000"/>
                    <a:lumOff val="15000"/>
                  </a:schemeClr>
                </a:solidFill>
                <a:latin typeface="+mn-lt"/>
                <a:ea typeface="+mn-ea"/>
                <a:cs typeface="+mn-cs"/>
              </a:defRPr>
            </a:lvl2pPr>
            <a:lvl3pPr marL="182880" indent="-182880" algn="l" defTabSz="914400" rtl="0" eaLnBrk="1" latinLnBrk="0" hangingPunct="1">
              <a:lnSpc>
                <a:spcPct val="114000"/>
              </a:lnSpc>
              <a:spcBef>
                <a:spcPts val="400"/>
              </a:spcBef>
              <a:spcAft>
                <a:spcPts val="400"/>
              </a:spcAft>
              <a:buClrTx/>
              <a:buFont typeface="Arial" panose="020B0604020202020204" pitchFamily="34" charset="0"/>
              <a:buChar char="•"/>
              <a:defRPr sz="1800" kern="1200" spc="30">
                <a:solidFill>
                  <a:schemeClr val="tx1">
                    <a:lumMod val="85000"/>
                    <a:lumOff val="15000"/>
                  </a:schemeClr>
                </a:solidFill>
                <a:latin typeface="+mn-lt"/>
                <a:ea typeface="+mn-ea"/>
                <a:cs typeface="+mn-cs"/>
              </a:defRPr>
            </a:lvl3pPr>
            <a:lvl4pPr marL="182880" indent="0" algn="l" defTabSz="914400" rtl="0" eaLnBrk="1" latinLnBrk="0" hangingPunct="1">
              <a:lnSpc>
                <a:spcPct val="114000"/>
              </a:lnSpc>
              <a:spcBef>
                <a:spcPts val="400"/>
              </a:spcBef>
              <a:spcAft>
                <a:spcPts val="400"/>
              </a:spcAft>
              <a:buClrTx/>
              <a:buFont typeface="Arial" panose="020B0604020202020204" pitchFamily="34" charset="0"/>
              <a:buNone/>
              <a:defRPr sz="1800" i="0" kern="1200" spc="30">
                <a:solidFill>
                  <a:schemeClr val="tx1">
                    <a:lumMod val="85000"/>
                    <a:lumOff val="15000"/>
                  </a:schemeClr>
                </a:solidFill>
                <a:latin typeface="+mn-lt"/>
                <a:ea typeface="+mn-ea"/>
                <a:cs typeface="+mn-cs"/>
              </a:defRPr>
            </a:lvl4pPr>
            <a:lvl5pPr marL="182880" indent="-182880" algn="l" defTabSz="914400" rtl="0" eaLnBrk="1" latinLnBrk="0" hangingPunct="1">
              <a:lnSpc>
                <a:spcPct val="114000"/>
              </a:lnSpc>
              <a:spcBef>
                <a:spcPts val="400"/>
              </a:spcBef>
              <a:spcAft>
                <a:spcPts val="400"/>
              </a:spcAft>
              <a:buClrTx/>
              <a:buFont typeface="Arial" panose="020B0604020202020204" pitchFamily="34" charset="0"/>
              <a:buChar char="•"/>
              <a:defRPr sz="1800" kern="1200" spc="3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t>Least Recommended Groups:-</a:t>
            </a:r>
          </a:p>
          <a:p>
            <a:r>
              <a:rPr lang="en-US" dirty="0"/>
              <a:t>Previously Refused, Cancelled Clients.</a:t>
            </a:r>
          </a:p>
          <a:p>
            <a:r>
              <a:rPr lang="en-US" dirty="0"/>
              <a:t>Clients from Low-income group.</a:t>
            </a:r>
          </a:p>
          <a:p>
            <a:r>
              <a:rPr lang="en-US" dirty="0"/>
              <a:t>Unemployed clients.</a:t>
            </a:r>
          </a:p>
          <a:p>
            <a:r>
              <a:rPr lang="en-US" dirty="0"/>
              <a:t>Lower Educated Peoples.</a:t>
            </a:r>
          </a:p>
          <a:p>
            <a:r>
              <a:rPr lang="en-US" dirty="0"/>
              <a:t>Clients with low external source score.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331643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3AC14FC6-DC72-14E6-D2B7-36B35FEEE1B4}"/>
              </a:ext>
            </a:extLst>
          </p:cNvPr>
          <p:cNvPicPr>
            <a:picLocks noChangeAspect="1"/>
          </p:cNvPicPr>
          <p:nvPr/>
        </p:nvPicPr>
        <p:blipFill rotWithShape="1">
          <a:blip r:embed="rId2"/>
          <a:srcRect b="15730"/>
          <a:stretch/>
        </p:blipFill>
        <p:spPr>
          <a:xfrm>
            <a:off x="1" y="10"/>
            <a:ext cx="12191999" cy="6857990"/>
          </a:xfrm>
          <a:prstGeom prst="rect">
            <a:avLst/>
          </a:prstGeom>
        </p:spPr>
      </p:pic>
      <p:sp>
        <p:nvSpPr>
          <p:cNvPr id="15" name="Rectangle 14">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6B986F-4628-DEF0-CDAB-B667830B07E9}"/>
              </a:ext>
            </a:extLst>
          </p:cNvPr>
          <p:cNvSpPr>
            <a:spLocks noGrp="1"/>
          </p:cNvSpPr>
          <p:nvPr>
            <p:ph type="title"/>
          </p:nvPr>
        </p:nvSpPr>
        <p:spPr>
          <a:xfrm>
            <a:off x="758952" y="1143000"/>
            <a:ext cx="4572000" cy="2984701"/>
          </a:xfrm>
        </p:spPr>
        <p:txBody>
          <a:bodyPr vert="horz" lIns="91440" tIns="45720" rIns="91440" bIns="45720" rtlCol="0" anchor="b">
            <a:normAutofit/>
          </a:bodyPr>
          <a:lstStyle/>
          <a:p>
            <a:pPr>
              <a:lnSpc>
                <a:spcPct val="90000"/>
              </a:lnSpc>
            </a:pPr>
            <a:r>
              <a:rPr lang="en-US" sz="6000" i="1" spc="100">
                <a:solidFill>
                  <a:srgbClr val="FFFFFF"/>
                </a:solidFill>
              </a:rPr>
              <a:t>Thank You</a:t>
            </a:r>
          </a:p>
        </p:txBody>
      </p:sp>
      <p:cxnSp>
        <p:nvCxnSpPr>
          <p:cNvPr id="17" name="Straight Connector 16">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559248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6E80E-ED22-66A5-641B-0E4418285D8C}"/>
              </a:ext>
            </a:extLst>
          </p:cNvPr>
          <p:cNvSpPr>
            <a:spLocks noGrp="1"/>
          </p:cNvSpPr>
          <p:nvPr>
            <p:ph type="title"/>
          </p:nvPr>
        </p:nvSpPr>
        <p:spPr>
          <a:xfrm>
            <a:off x="758952" y="379475"/>
            <a:ext cx="10671048" cy="1554480"/>
          </a:xfrm>
        </p:spPr>
        <p:txBody>
          <a:bodyPr anchor="ctr">
            <a:normAutofit/>
          </a:bodyPr>
          <a:lstStyle/>
          <a:p>
            <a:r>
              <a:rPr lang="en-US">
                <a:solidFill>
                  <a:schemeClr val="bg1"/>
                </a:solidFill>
              </a:rPr>
              <a:t>Cleaning The Data</a:t>
            </a:r>
          </a:p>
        </p:txBody>
      </p:sp>
      <p:sp>
        <p:nvSpPr>
          <p:cNvPr id="3" name="Content Placeholder 2">
            <a:extLst>
              <a:ext uri="{FF2B5EF4-FFF2-40B4-BE49-F238E27FC236}">
                <a16:creationId xmlns:a16="http://schemas.microsoft.com/office/drawing/2014/main" id="{A426620F-0377-BD08-2C2F-54B9EA58DA1A}"/>
              </a:ext>
            </a:extLst>
          </p:cNvPr>
          <p:cNvSpPr>
            <a:spLocks noGrp="1"/>
          </p:cNvSpPr>
          <p:nvPr>
            <p:ph idx="1"/>
          </p:nvPr>
        </p:nvSpPr>
        <p:spPr>
          <a:xfrm>
            <a:off x="1037120" y="2665474"/>
            <a:ext cx="8412480" cy="3174357"/>
          </a:xfrm>
        </p:spPr>
        <p:txBody>
          <a:bodyPr>
            <a:normAutofit/>
          </a:bodyPr>
          <a:lstStyle/>
          <a:p>
            <a:endParaRPr lang="en-US" dirty="0"/>
          </a:p>
          <a:p>
            <a:endParaRPr lang="en-US" dirty="0"/>
          </a:p>
          <a:p>
            <a:r>
              <a:rPr lang="en-US" dirty="0"/>
              <a:t>Two treat the missing values in row level, we imputed the missing values with the mean value we got from "EXT_SOURCE_2“ and  "EXT_SOURCE_3"</a:t>
            </a:r>
          </a:p>
        </p:txBody>
      </p:sp>
      <p:sp>
        <p:nvSpPr>
          <p:cNvPr id="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Picture 6">
            <a:extLst>
              <a:ext uri="{FF2B5EF4-FFF2-40B4-BE49-F238E27FC236}">
                <a16:creationId xmlns:a16="http://schemas.microsoft.com/office/drawing/2014/main" id="{3E2D14FF-A53A-9836-FEB3-3DF2525708C3}"/>
              </a:ext>
            </a:extLst>
          </p:cNvPr>
          <p:cNvPicPr>
            <a:picLocks noChangeAspect="1"/>
          </p:cNvPicPr>
          <p:nvPr/>
        </p:nvPicPr>
        <p:blipFill>
          <a:blip r:embed="rId2"/>
          <a:stretch>
            <a:fillRect/>
          </a:stretch>
        </p:blipFill>
        <p:spPr>
          <a:xfrm>
            <a:off x="275812" y="5152664"/>
            <a:ext cx="10879068" cy="885949"/>
          </a:xfrm>
          <a:prstGeom prst="rect">
            <a:avLst/>
          </a:prstGeom>
        </p:spPr>
      </p:pic>
    </p:spTree>
    <p:extLst>
      <p:ext uri="{BB962C8B-B14F-4D97-AF65-F5344CB8AC3E}">
        <p14:creationId xmlns:p14="http://schemas.microsoft.com/office/powerpoint/2010/main" val="2581526317"/>
      </p:ext>
    </p:extLst>
  </p:cSld>
  <p:clrMapOvr>
    <a:masterClrMapping/>
  </p:clrMapOvr>
</p:sld>
</file>

<file path=ppt/theme/theme1.xml><?xml version="1.0" encoding="utf-8"?>
<a:theme xmlns:a="http://schemas.openxmlformats.org/drawingml/2006/main" name="Head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211">
      <a:majorFont>
        <a:latin typeface="Microsoft GothicNeo"/>
        <a:ea typeface=""/>
        <a:cs typeface=""/>
      </a:majorFont>
      <a:minorFont>
        <a:latin typeface="Microsoft GothicNe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otalTime>896</TotalTime>
  <Words>3010</Words>
  <Application>Microsoft Office PowerPoint</Application>
  <PresentationFormat>Widescreen</PresentationFormat>
  <Paragraphs>261</Paragraphs>
  <Slides>86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Microsoft GothicNeo</vt:lpstr>
      <vt:lpstr>Arial</vt:lpstr>
      <vt:lpstr>Helvetica Neue</vt:lpstr>
      <vt:lpstr>Manrope</vt:lpstr>
      <vt:lpstr>Red Hat Display</vt:lpstr>
      <vt:lpstr>Wingdings</vt:lpstr>
      <vt:lpstr>HeadlinesVTI</vt:lpstr>
      <vt:lpstr>Bank Loan Case Study</vt:lpstr>
      <vt:lpstr>Project Description:</vt:lpstr>
      <vt:lpstr>Approach &amp; Tech-Stack Used</vt:lpstr>
      <vt:lpstr>Cleaning The Data</vt:lpstr>
      <vt:lpstr>Cleaning The Data</vt:lpstr>
      <vt:lpstr>Cleaning The Data</vt:lpstr>
      <vt:lpstr>Cleaning The Data</vt:lpstr>
      <vt:lpstr>Cleaning The Data(Row Level)</vt:lpstr>
      <vt:lpstr>Cleaning The Data</vt:lpstr>
      <vt:lpstr>Cleaning The Data(Row Level)</vt:lpstr>
      <vt:lpstr>Cleaning The Data(Row Level)</vt:lpstr>
      <vt:lpstr>Cleaning The Data(Row Level)</vt:lpstr>
      <vt:lpstr>Identify if there are outliers in the dataset</vt:lpstr>
      <vt:lpstr>Identify if there are outliers in the dataset</vt:lpstr>
      <vt:lpstr>Changing the Date Time frame</vt:lpstr>
      <vt:lpstr>Identify if there is data imbalance in the data</vt:lpstr>
      <vt:lpstr>Identify if there is data imbalance in the data</vt:lpstr>
      <vt:lpstr>Identify if there is data imbalance in the data</vt:lpstr>
      <vt:lpstr>Identify if there is data imbalance in the data</vt:lpstr>
      <vt:lpstr>Identify if there is data imbalance in the data</vt:lpstr>
      <vt:lpstr>Identify if there is data imbalance in the data</vt:lpstr>
      <vt:lpstr>Identify if there is data imbalance in the data</vt:lpstr>
      <vt:lpstr>Identify if there is data imbalance in the data</vt:lpstr>
      <vt:lpstr>Identify if there is data imbalance in the data</vt:lpstr>
      <vt:lpstr>Identify if there is data imbalance in the data</vt:lpstr>
      <vt:lpstr>Identify if there is data imbalance in the data</vt:lpstr>
      <vt:lpstr>Analyzing Data</vt:lpstr>
      <vt:lpstr>Analyzing Data</vt:lpstr>
      <vt:lpstr>Analyzing Data</vt:lpstr>
      <vt:lpstr>Analyzing Data</vt:lpstr>
      <vt:lpstr>Analyzing Data</vt:lpstr>
      <vt:lpstr>Analyzing Data</vt:lpstr>
      <vt:lpstr>Analyzing Data</vt:lpstr>
      <vt:lpstr>Analyzing Data</vt:lpstr>
      <vt:lpstr>Analyzing Data</vt:lpstr>
      <vt:lpstr>Analyzing Data Percentage of age group applicants defaulted and not defaulted </vt:lpstr>
      <vt:lpstr>Analyzing Data</vt:lpstr>
      <vt:lpstr>Analyzing Data</vt:lpstr>
      <vt:lpstr>Analyzing Data</vt:lpstr>
      <vt:lpstr>Analyzing Data</vt:lpstr>
      <vt:lpstr>Analyzing Data</vt:lpstr>
      <vt:lpstr>Analyzing Data</vt:lpstr>
      <vt:lpstr>Analyzing Data</vt:lpstr>
      <vt:lpstr>Analyzing Data</vt:lpstr>
      <vt:lpstr>Analyzing Data</vt:lpstr>
      <vt:lpstr>Analyzing Data</vt:lpstr>
      <vt:lpstr>Analyzing Data</vt:lpstr>
      <vt:lpstr>Analyzing Data</vt:lpstr>
      <vt:lpstr>Analyzing Data</vt:lpstr>
      <vt:lpstr>Analyzing Data</vt:lpstr>
      <vt:lpstr>Analyzing Data</vt:lpstr>
      <vt:lpstr>Analyzing Data</vt:lpstr>
      <vt:lpstr>Analyzing Data</vt:lpstr>
      <vt:lpstr>Analysis of two segmented variables </vt:lpstr>
      <vt:lpstr>Analysis of two segmented variables </vt:lpstr>
      <vt:lpstr>Analysis of two segmented variables </vt:lpstr>
      <vt:lpstr>Analysis of two segmented variables </vt:lpstr>
      <vt:lpstr>Analysis of two segmented variables </vt:lpstr>
      <vt:lpstr>Analysis of two segmented variables </vt:lpstr>
      <vt:lpstr>Anslysis of two segmented variables </vt:lpstr>
      <vt:lpstr>Anslysis of two segmented variables </vt:lpstr>
      <vt:lpstr>Analyzing Data (Checking data imbalance for previous application data: ) </vt:lpstr>
      <vt:lpstr>Analyzing Data</vt:lpstr>
      <vt:lpstr>Analyzing Data (Merging Current application and Previous application dataset:)</vt:lpstr>
      <vt:lpstr>Analyzing Data (Merging Current application and Previous application dataset:)</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Analyzing Result Data</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Rana Ghosh</dc:creator>
  <cp:lastModifiedBy>Rana Ghosh</cp:lastModifiedBy>
  <cp:revision>1</cp:revision>
  <dcterms:created xsi:type="dcterms:W3CDTF">2023-04-20T08:36:38Z</dcterms:created>
  <dcterms:modified xsi:type="dcterms:W3CDTF">2023-04-22T16:51:24Z</dcterms:modified>
</cp:coreProperties>
</file>